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omments/modernComment_404_AA9DEF92.xml" ContentType="application/vnd.ms-powerpoint.comments+xml"/>
  <Override PartName="/ppt/comments/modernComment_405_59743290.xml" ContentType="application/vnd.ms-powerpoint.comments+xml"/>
  <Override PartName="/ppt/comments/modernComment_3C1_90EEF8A8.xml" ContentType="application/vnd.ms-powerpoint.comments+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ink/ink1.xml" ContentType="application/inkml+xml"/>
  <Override PartName="/ppt/ink/ink2.xml" ContentType="application/inkml+xml"/>
  <Override PartName="/ppt/ink/ink3.xml" ContentType="application/inkml+xml"/>
  <Override PartName="/ppt/ink/ink4.xml" ContentType="application/inkml+xml"/>
  <Override PartName="/ppt/comments/modernComment_3DF_8DA0289D.xml" ContentType="application/vnd.ms-powerpoint.comments+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7" r:id="rId4"/>
    <p:sldId id="1016" r:id="rId5"/>
    <p:sldId id="1015" r:id="rId6"/>
    <p:sldId id="1032" r:id="rId7"/>
    <p:sldId id="831" r:id="rId8"/>
    <p:sldId id="1023" r:id="rId9"/>
    <p:sldId id="1025" r:id="rId10"/>
    <p:sldId id="1024" r:id="rId11"/>
    <p:sldId id="1017" r:id="rId12"/>
    <p:sldId id="833" r:id="rId13"/>
    <p:sldId id="1030" r:id="rId14"/>
    <p:sldId id="512" r:id="rId15"/>
    <p:sldId id="1026" r:id="rId16"/>
    <p:sldId id="1027" r:id="rId17"/>
    <p:sldId id="1028" r:id="rId18"/>
    <p:sldId id="1029" r:id="rId19"/>
    <p:sldId id="1020" r:id="rId20"/>
    <p:sldId id="1021" r:id="rId21"/>
    <p:sldId id="1022" r:id="rId22"/>
    <p:sldId id="962" r:id="rId23"/>
    <p:sldId id="965" r:id="rId24"/>
    <p:sldId id="961" r:id="rId25"/>
    <p:sldId id="1001" r:id="rId26"/>
    <p:sldId id="1003" r:id="rId27"/>
    <p:sldId id="1031" r:id="rId28"/>
    <p:sldId id="1018" r:id="rId29"/>
    <p:sldId id="834" r:id="rId30"/>
    <p:sldId id="1033" r:id="rId31"/>
    <p:sldId id="1034" r:id="rId32"/>
    <p:sldId id="1035" r:id="rId33"/>
    <p:sldId id="1036" r:id="rId34"/>
    <p:sldId id="1041" r:id="rId35"/>
    <p:sldId id="991" r:id="rId36"/>
    <p:sldId id="1042" r:id="rId37"/>
    <p:sldId id="1043" r:id="rId38"/>
    <p:sldId id="993" r:id="rId39"/>
    <p:sldId id="1045" r:id="rId40"/>
    <p:sldId id="1046" r:id="rId41"/>
    <p:sldId id="1047" r:id="rId42"/>
    <p:sldId id="996" r:id="rId43"/>
    <p:sldId id="997" r:id="rId44"/>
    <p:sldId id="998" r:id="rId45"/>
    <p:sldId id="999" r:id="rId46"/>
    <p:sldId id="1044" r:id="rId47"/>
    <p:sldId id="261" r:id="rId48"/>
    <p:sldId id="1014" r:id="rId49"/>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08F9952-E351-C35D-B281-A08FBE26B136}" name="Marina Sidorova" initials="MS" userId="269b3011e0007f14"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86" autoAdjust="0"/>
    <p:restoredTop sz="94660"/>
  </p:normalViewPr>
  <p:slideViewPr>
    <p:cSldViewPr snapToGrid="0">
      <p:cViewPr varScale="1">
        <p:scale>
          <a:sx n="77" d="100"/>
          <a:sy n="77" d="100"/>
        </p:scale>
        <p:origin x="86" y="2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comments/modernComment_3C1_90EEF8A8.xml><?xml version="1.0" encoding="utf-8"?>
<p188:cmLst xmlns:a="http://schemas.openxmlformats.org/drawingml/2006/main" xmlns:r="http://schemas.openxmlformats.org/officeDocument/2006/relationships" xmlns:p188="http://schemas.microsoft.com/office/powerpoint/2018/8/main">
  <p188:cm id="{3BE4C8F6-A348-41F0-96EF-881C3E8D7B09}" authorId="{208F9952-E351-C35D-B281-A08FBE26B136}" created="2022-11-13T22:28:38.837">
    <ac:txMkLst xmlns:ac="http://schemas.microsoft.com/office/drawing/2013/main/command">
      <pc:docMk xmlns:pc="http://schemas.microsoft.com/office/powerpoint/2013/main/command"/>
      <pc:sldMk xmlns:pc="http://schemas.microsoft.com/office/powerpoint/2013/main/command" cId="2431580328" sldId="961"/>
      <ac:spMk id="7" creationId="{E6CF0413-2A48-E848-65C0-ABBEF77229B9}"/>
      <ac:txMk cp="0">
        <ac:context len="129" hash="3227014935"/>
      </ac:txMk>
    </ac:txMkLst>
    <p188:pos x="8051801" y="389630"/>
    <p188:txBody>
      <a:bodyPr/>
      <a:lstStyle/>
      <a:p>
        <a:r>
          <a:rPr lang="ru-RU"/>
          <a:t>https://www.vivacello.com/boris-andrianov-about-vivacello</a:t>
        </a:r>
      </a:p>
    </p188:txBody>
  </p188:cm>
</p188:cmLst>
</file>

<file path=ppt/comments/modernComment_3DF_8DA0289D.xml><?xml version="1.0" encoding="utf-8"?>
<p188:cmLst xmlns:a="http://schemas.openxmlformats.org/drawingml/2006/main" xmlns:r="http://schemas.openxmlformats.org/officeDocument/2006/relationships" xmlns:p188="http://schemas.microsoft.com/office/powerpoint/2018/8/main">
  <p188:cm id="{1F76BB93-E7F7-4AB3-B691-BEFBCC93E49A}" authorId="{208F9952-E351-C35D-B281-A08FBE26B136}" created="2023-11-03T12:37:52.350">
    <ac:deMkLst xmlns:ac="http://schemas.microsoft.com/office/drawing/2013/main/command">
      <pc:docMk xmlns:pc="http://schemas.microsoft.com/office/powerpoint/2013/main/command"/>
      <pc:sldMk xmlns:pc="http://schemas.microsoft.com/office/powerpoint/2013/main/command" cId="2376083613" sldId="991"/>
      <ac:picMk id="4100" creationId="{3E59CB5E-0837-DC69-E6BB-84398FC2CCA6}"/>
    </ac:deMkLst>
    <p188:txBody>
      <a:bodyPr/>
      <a:lstStyle/>
      <a:p>
        <a:r>
          <a:rPr lang="ru-RU"/>
          <a:t>http://dslovo.pravorg.ru/str/</a:t>
        </a:r>
      </a:p>
    </p188:txBody>
  </p188:cm>
</p188:cmLst>
</file>

<file path=ppt/comments/modernComment_404_AA9DEF92.xml><?xml version="1.0" encoding="utf-8"?>
<p188:cmLst xmlns:a="http://schemas.openxmlformats.org/drawingml/2006/main" xmlns:r="http://schemas.openxmlformats.org/officeDocument/2006/relationships" xmlns:p188="http://schemas.microsoft.com/office/powerpoint/2018/8/main">
  <p188:cm id="{FC0DC886-0017-4798-9A2E-B0459F27F5EA}" authorId="{208F9952-E351-C35D-B281-A08FBE26B136}" created="2023-11-07T20:04:53.916">
    <ac:deMkLst xmlns:ac="http://schemas.microsoft.com/office/drawing/2013/main/command">
      <pc:docMk xmlns:pc="http://schemas.microsoft.com/office/powerpoint/2013/main/command"/>
      <pc:sldMk xmlns:pc="http://schemas.microsoft.com/office/powerpoint/2013/main/command" cId="2862477202" sldId="1028"/>
      <ac:picMk id="9" creationId="{CDFD04CE-856A-74E5-2E2E-508D5FC13C6A}"/>
    </ac:deMkLst>
    <p188:txBody>
      <a:bodyPr/>
      <a:lstStyle/>
      <a:p>
        <a:r>
          <a:rPr lang="ru-RU"/>
          <a:t>https://www.youtube.com/watch?v=_CExa_fweiU</a:t>
        </a:r>
      </a:p>
    </p188:txBody>
  </p188:cm>
</p188:cmLst>
</file>

<file path=ppt/comments/modernComment_405_59743290.xml><?xml version="1.0" encoding="utf-8"?>
<p188:cmLst xmlns:a="http://schemas.openxmlformats.org/drawingml/2006/main" xmlns:r="http://schemas.openxmlformats.org/officeDocument/2006/relationships" xmlns:p188="http://schemas.microsoft.com/office/powerpoint/2018/8/main">
  <p188:cm id="{4FBA9613-FA53-4076-B5E1-6E057DBCE464}" authorId="{208F9952-E351-C35D-B281-A08FBE26B136}" created="2023-11-07T20:12:26.725">
    <ac:deMkLst xmlns:ac="http://schemas.microsoft.com/office/drawing/2013/main/command">
      <pc:docMk xmlns:pc="http://schemas.microsoft.com/office/powerpoint/2013/main/command"/>
      <pc:sldMk xmlns:pc="http://schemas.microsoft.com/office/powerpoint/2013/main/command" cId="1500787344" sldId="1029"/>
      <ac:picMk id="5122" creationId="{472F537A-FDF9-D1FC-6B4C-272ED8ADFEEC}"/>
    </ac:deMkLst>
    <p188:txBody>
      <a:bodyPr/>
      <a:lstStyle/>
      <a:p>
        <a:r>
          <a:rPr lang="ru-RU"/>
          <a:t>https://spmi.ru/video/gimn?ysclid=loormidrhf468026201</a:t>
        </a:r>
      </a:p>
    </p188:txBody>
  </p188:cm>
</p188:cmLst>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5E72774-D351-4064-8319-BBB8861FC2BA}" type="doc">
      <dgm:prSet loTypeId="urn:microsoft.com/office/officeart/2005/8/layout/list1" loCatId="list" qsTypeId="urn:microsoft.com/office/officeart/2005/8/quickstyle/simple3" qsCatId="simple" csTypeId="urn:microsoft.com/office/officeart/2005/8/colors/colorful4" csCatId="colorful" phldr="1"/>
      <dgm:spPr/>
      <dgm:t>
        <a:bodyPr/>
        <a:lstStyle/>
        <a:p>
          <a:endParaRPr lang="ru-RU"/>
        </a:p>
      </dgm:t>
    </dgm:pt>
    <dgm:pt modelId="{72D807D3-261D-4C1F-BB72-07E9E8DAB228}">
      <dgm:prSet phldrT="[Текст]"/>
      <dgm:spPr/>
      <dgm:t>
        <a:bodyPr/>
        <a:lstStyle/>
        <a:p>
          <a:r>
            <a:rPr lang="ru-RU" dirty="0"/>
            <a:t>Высшие ценности</a:t>
          </a:r>
        </a:p>
      </dgm:t>
    </dgm:pt>
    <dgm:pt modelId="{30040DA9-20C4-443F-AE2F-87438A61CA8F}" type="parTrans" cxnId="{2B5C6988-B805-44CC-9F57-B22A68D4D037}">
      <dgm:prSet/>
      <dgm:spPr/>
      <dgm:t>
        <a:bodyPr/>
        <a:lstStyle/>
        <a:p>
          <a:endParaRPr lang="ru-RU"/>
        </a:p>
      </dgm:t>
    </dgm:pt>
    <dgm:pt modelId="{998185E4-C02C-475D-BF78-2CE0CF5E1BF0}" type="sibTrans" cxnId="{2B5C6988-B805-44CC-9F57-B22A68D4D037}">
      <dgm:prSet/>
      <dgm:spPr/>
      <dgm:t>
        <a:bodyPr/>
        <a:lstStyle/>
        <a:p>
          <a:endParaRPr lang="ru-RU"/>
        </a:p>
      </dgm:t>
    </dgm:pt>
    <dgm:pt modelId="{C539F661-51CB-4E66-8758-C8D508E0C696}">
      <dgm:prSet phldrT="[Текст]"/>
      <dgm:spPr/>
      <dgm:t>
        <a:bodyPr/>
        <a:lstStyle/>
        <a:p>
          <a:r>
            <a:rPr lang="ru-RU" dirty="0"/>
            <a:t>Великих русских людей</a:t>
          </a:r>
        </a:p>
      </dgm:t>
    </dgm:pt>
    <dgm:pt modelId="{56AB7382-5988-4EB5-BE3D-4E107E215DC9}" type="parTrans" cxnId="{849D0152-2A5E-4D10-B4DA-082BDA3BBEB0}">
      <dgm:prSet/>
      <dgm:spPr/>
      <dgm:t>
        <a:bodyPr/>
        <a:lstStyle/>
        <a:p>
          <a:endParaRPr lang="ru-RU"/>
        </a:p>
      </dgm:t>
    </dgm:pt>
    <dgm:pt modelId="{2A2BE7C5-1F77-4D7E-82A8-50F65ECB6FCB}" type="sibTrans" cxnId="{849D0152-2A5E-4D10-B4DA-082BDA3BBEB0}">
      <dgm:prSet/>
      <dgm:spPr/>
      <dgm:t>
        <a:bodyPr/>
        <a:lstStyle/>
        <a:p>
          <a:endParaRPr lang="ru-RU"/>
        </a:p>
      </dgm:t>
    </dgm:pt>
    <dgm:pt modelId="{C28E07E8-9A8B-485B-B959-C4BD865E0A72}">
      <dgm:prSet phldrT="[Текст]"/>
      <dgm:spPr/>
      <dgm:t>
        <a:bodyPr/>
        <a:lstStyle/>
        <a:p>
          <a:r>
            <a:rPr lang="ru-RU" dirty="0"/>
            <a:t>Модели поведения</a:t>
          </a:r>
        </a:p>
      </dgm:t>
    </dgm:pt>
    <dgm:pt modelId="{12AC6D68-15BE-4CE6-BEF7-838650B30727}" type="parTrans" cxnId="{D10DA789-498B-4A28-84A4-6B2AE8225654}">
      <dgm:prSet/>
      <dgm:spPr/>
      <dgm:t>
        <a:bodyPr/>
        <a:lstStyle/>
        <a:p>
          <a:endParaRPr lang="ru-RU"/>
        </a:p>
      </dgm:t>
    </dgm:pt>
    <dgm:pt modelId="{810E2550-2F45-4218-81E5-33322B036A9B}" type="sibTrans" cxnId="{D10DA789-498B-4A28-84A4-6B2AE8225654}">
      <dgm:prSet/>
      <dgm:spPr/>
      <dgm:t>
        <a:bodyPr/>
        <a:lstStyle/>
        <a:p>
          <a:endParaRPr lang="ru-RU"/>
        </a:p>
      </dgm:t>
    </dgm:pt>
    <dgm:pt modelId="{D554E146-0DFE-40FE-A756-DA41BABE3AF1}">
      <dgm:prSet/>
      <dgm:spPr/>
      <dgm:t>
        <a:bodyPr/>
        <a:lstStyle/>
        <a:p>
          <a:r>
            <a:rPr lang="ru-RU" dirty="0"/>
            <a:t>Факты, определяющие мировоззрение</a:t>
          </a:r>
        </a:p>
      </dgm:t>
    </dgm:pt>
    <dgm:pt modelId="{0CA10F79-7E4A-491B-A6F1-C454E569B255}" type="parTrans" cxnId="{2289DF28-70B4-445A-930B-9F587A4D1270}">
      <dgm:prSet/>
      <dgm:spPr/>
      <dgm:t>
        <a:bodyPr/>
        <a:lstStyle/>
        <a:p>
          <a:endParaRPr lang="ru-RU"/>
        </a:p>
      </dgm:t>
    </dgm:pt>
    <dgm:pt modelId="{E367EED8-0A95-411C-851F-62CD08B7CCDF}" type="sibTrans" cxnId="{2289DF28-70B4-445A-930B-9F587A4D1270}">
      <dgm:prSet/>
      <dgm:spPr/>
      <dgm:t>
        <a:bodyPr/>
        <a:lstStyle/>
        <a:p>
          <a:endParaRPr lang="ru-RU"/>
        </a:p>
      </dgm:t>
    </dgm:pt>
    <dgm:pt modelId="{24AB96AA-2832-4A23-99B0-8DD33C94A766}" type="pres">
      <dgm:prSet presAssocID="{25E72774-D351-4064-8319-BBB8861FC2BA}" presName="linear" presStyleCnt="0">
        <dgm:presLayoutVars>
          <dgm:dir/>
          <dgm:animLvl val="lvl"/>
          <dgm:resizeHandles val="exact"/>
        </dgm:presLayoutVars>
      </dgm:prSet>
      <dgm:spPr/>
    </dgm:pt>
    <dgm:pt modelId="{0F960212-0A92-4C06-BE46-F26ED06C594C}" type="pres">
      <dgm:prSet presAssocID="{72D807D3-261D-4C1F-BB72-07E9E8DAB228}" presName="parentLin" presStyleCnt="0"/>
      <dgm:spPr/>
    </dgm:pt>
    <dgm:pt modelId="{46E99D31-8559-464C-818F-B4A67BC6970E}" type="pres">
      <dgm:prSet presAssocID="{72D807D3-261D-4C1F-BB72-07E9E8DAB228}" presName="parentLeftMargin" presStyleLbl="node1" presStyleIdx="0" presStyleCnt="4"/>
      <dgm:spPr/>
    </dgm:pt>
    <dgm:pt modelId="{B9D3BA71-EA05-4B9D-AA2E-A2D62DEF6FB2}" type="pres">
      <dgm:prSet presAssocID="{72D807D3-261D-4C1F-BB72-07E9E8DAB228}" presName="parentText" presStyleLbl="node1" presStyleIdx="0" presStyleCnt="4">
        <dgm:presLayoutVars>
          <dgm:chMax val="0"/>
          <dgm:bulletEnabled val="1"/>
        </dgm:presLayoutVars>
      </dgm:prSet>
      <dgm:spPr/>
    </dgm:pt>
    <dgm:pt modelId="{ECDDE5F1-4EDF-4D4B-925E-3CD150981DEB}" type="pres">
      <dgm:prSet presAssocID="{72D807D3-261D-4C1F-BB72-07E9E8DAB228}" presName="negativeSpace" presStyleCnt="0"/>
      <dgm:spPr/>
    </dgm:pt>
    <dgm:pt modelId="{CC122666-4BE7-48D7-B1CF-0D1CA27158FC}" type="pres">
      <dgm:prSet presAssocID="{72D807D3-261D-4C1F-BB72-07E9E8DAB228}" presName="childText" presStyleLbl="conFgAcc1" presStyleIdx="0" presStyleCnt="4">
        <dgm:presLayoutVars>
          <dgm:bulletEnabled val="1"/>
        </dgm:presLayoutVars>
      </dgm:prSet>
      <dgm:spPr/>
    </dgm:pt>
    <dgm:pt modelId="{BC50571C-C20E-4147-9FDC-0B02CE821818}" type="pres">
      <dgm:prSet presAssocID="{998185E4-C02C-475D-BF78-2CE0CF5E1BF0}" presName="spaceBetweenRectangles" presStyleCnt="0"/>
      <dgm:spPr/>
    </dgm:pt>
    <dgm:pt modelId="{E3FA904F-CB0A-4A50-BF66-E37DF083B7EF}" type="pres">
      <dgm:prSet presAssocID="{C539F661-51CB-4E66-8758-C8D508E0C696}" presName="parentLin" presStyleCnt="0"/>
      <dgm:spPr/>
    </dgm:pt>
    <dgm:pt modelId="{C0DDF8DA-A530-415B-8C0C-F79E256D4503}" type="pres">
      <dgm:prSet presAssocID="{C539F661-51CB-4E66-8758-C8D508E0C696}" presName="parentLeftMargin" presStyleLbl="node1" presStyleIdx="0" presStyleCnt="4"/>
      <dgm:spPr/>
    </dgm:pt>
    <dgm:pt modelId="{E3CBF898-5DB3-4C47-ADC3-46FB8AA057B1}" type="pres">
      <dgm:prSet presAssocID="{C539F661-51CB-4E66-8758-C8D508E0C696}" presName="parentText" presStyleLbl="node1" presStyleIdx="1" presStyleCnt="4">
        <dgm:presLayoutVars>
          <dgm:chMax val="0"/>
          <dgm:bulletEnabled val="1"/>
        </dgm:presLayoutVars>
      </dgm:prSet>
      <dgm:spPr/>
    </dgm:pt>
    <dgm:pt modelId="{33624C98-0695-458F-83E3-D2D62B3F11DF}" type="pres">
      <dgm:prSet presAssocID="{C539F661-51CB-4E66-8758-C8D508E0C696}" presName="negativeSpace" presStyleCnt="0"/>
      <dgm:spPr/>
    </dgm:pt>
    <dgm:pt modelId="{E5AE73AA-F2D6-4259-B662-3DAF572F3850}" type="pres">
      <dgm:prSet presAssocID="{C539F661-51CB-4E66-8758-C8D508E0C696}" presName="childText" presStyleLbl="conFgAcc1" presStyleIdx="1" presStyleCnt="4">
        <dgm:presLayoutVars>
          <dgm:bulletEnabled val="1"/>
        </dgm:presLayoutVars>
      </dgm:prSet>
      <dgm:spPr/>
    </dgm:pt>
    <dgm:pt modelId="{1E319F1F-8DB9-429A-9780-372840DF47CD}" type="pres">
      <dgm:prSet presAssocID="{2A2BE7C5-1F77-4D7E-82A8-50F65ECB6FCB}" presName="spaceBetweenRectangles" presStyleCnt="0"/>
      <dgm:spPr/>
    </dgm:pt>
    <dgm:pt modelId="{580A4DE3-69DC-43CE-97F4-C9BF2DE7161D}" type="pres">
      <dgm:prSet presAssocID="{D554E146-0DFE-40FE-A756-DA41BABE3AF1}" presName="parentLin" presStyleCnt="0"/>
      <dgm:spPr/>
    </dgm:pt>
    <dgm:pt modelId="{3C11B08E-C2DC-4449-990E-90D61FF159AA}" type="pres">
      <dgm:prSet presAssocID="{D554E146-0DFE-40FE-A756-DA41BABE3AF1}" presName="parentLeftMargin" presStyleLbl="node1" presStyleIdx="1" presStyleCnt="4"/>
      <dgm:spPr/>
    </dgm:pt>
    <dgm:pt modelId="{B5E61FAE-0731-40C9-BF65-6A8515EBFDEB}" type="pres">
      <dgm:prSet presAssocID="{D554E146-0DFE-40FE-A756-DA41BABE3AF1}" presName="parentText" presStyleLbl="node1" presStyleIdx="2" presStyleCnt="4">
        <dgm:presLayoutVars>
          <dgm:chMax val="0"/>
          <dgm:bulletEnabled val="1"/>
        </dgm:presLayoutVars>
      </dgm:prSet>
      <dgm:spPr/>
    </dgm:pt>
    <dgm:pt modelId="{F7542A4B-CB72-4633-B2D1-475756FA940C}" type="pres">
      <dgm:prSet presAssocID="{D554E146-0DFE-40FE-A756-DA41BABE3AF1}" presName="negativeSpace" presStyleCnt="0"/>
      <dgm:spPr/>
    </dgm:pt>
    <dgm:pt modelId="{66CD745F-242D-472B-A063-69FF7DB1A4D1}" type="pres">
      <dgm:prSet presAssocID="{D554E146-0DFE-40FE-A756-DA41BABE3AF1}" presName="childText" presStyleLbl="conFgAcc1" presStyleIdx="2" presStyleCnt="4">
        <dgm:presLayoutVars>
          <dgm:bulletEnabled val="1"/>
        </dgm:presLayoutVars>
      </dgm:prSet>
      <dgm:spPr/>
    </dgm:pt>
    <dgm:pt modelId="{81356D9A-5D73-4A32-BDAC-B916DA9251CD}" type="pres">
      <dgm:prSet presAssocID="{E367EED8-0A95-411C-851F-62CD08B7CCDF}" presName="spaceBetweenRectangles" presStyleCnt="0"/>
      <dgm:spPr/>
    </dgm:pt>
    <dgm:pt modelId="{DB26C18E-F80D-4B75-BB55-86E118D6E23E}" type="pres">
      <dgm:prSet presAssocID="{C28E07E8-9A8B-485B-B959-C4BD865E0A72}" presName="parentLin" presStyleCnt="0"/>
      <dgm:spPr/>
    </dgm:pt>
    <dgm:pt modelId="{A16744A2-9182-4D3F-93DA-F62193267AA9}" type="pres">
      <dgm:prSet presAssocID="{C28E07E8-9A8B-485B-B959-C4BD865E0A72}" presName="parentLeftMargin" presStyleLbl="node1" presStyleIdx="2" presStyleCnt="4"/>
      <dgm:spPr/>
    </dgm:pt>
    <dgm:pt modelId="{F061555D-7D13-4A84-8DB7-A8D9DF485F89}" type="pres">
      <dgm:prSet presAssocID="{C28E07E8-9A8B-485B-B959-C4BD865E0A72}" presName="parentText" presStyleLbl="node1" presStyleIdx="3" presStyleCnt="4">
        <dgm:presLayoutVars>
          <dgm:chMax val="0"/>
          <dgm:bulletEnabled val="1"/>
        </dgm:presLayoutVars>
      </dgm:prSet>
      <dgm:spPr/>
    </dgm:pt>
    <dgm:pt modelId="{2A9C886B-0F2C-44E5-B62E-77F2604E98FF}" type="pres">
      <dgm:prSet presAssocID="{C28E07E8-9A8B-485B-B959-C4BD865E0A72}" presName="negativeSpace" presStyleCnt="0"/>
      <dgm:spPr/>
    </dgm:pt>
    <dgm:pt modelId="{89DCF1ED-F293-4AC5-90E4-D904C7FB7D83}" type="pres">
      <dgm:prSet presAssocID="{C28E07E8-9A8B-485B-B959-C4BD865E0A72}" presName="childText" presStyleLbl="conFgAcc1" presStyleIdx="3" presStyleCnt="4">
        <dgm:presLayoutVars>
          <dgm:bulletEnabled val="1"/>
        </dgm:presLayoutVars>
      </dgm:prSet>
      <dgm:spPr/>
    </dgm:pt>
  </dgm:ptLst>
  <dgm:cxnLst>
    <dgm:cxn modelId="{FCE65221-8C26-4DF3-9E6A-39E031878245}" type="presOf" srcId="{C539F661-51CB-4E66-8758-C8D508E0C696}" destId="{C0DDF8DA-A530-415B-8C0C-F79E256D4503}" srcOrd="0" destOrd="0" presId="urn:microsoft.com/office/officeart/2005/8/layout/list1"/>
    <dgm:cxn modelId="{2289DF28-70B4-445A-930B-9F587A4D1270}" srcId="{25E72774-D351-4064-8319-BBB8861FC2BA}" destId="{D554E146-0DFE-40FE-A756-DA41BABE3AF1}" srcOrd="2" destOrd="0" parTransId="{0CA10F79-7E4A-491B-A6F1-C454E569B255}" sibTransId="{E367EED8-0A95-411C-851F-62CD08B7CCDF}"/>
    <dgm:cxn modelId="{D986AB29-79B4-4907-9912-0A4773EA7414}" type="presOf" srcId="{72D807D3-261D-4C1F-BB72-07E9E8DAB228}" destId="{B9D3BA71-EA05-4B9D-AA2E-A2D62DEF6FB2}" srcOrd="1" destOrd="0" presId="urn:microsoft.com/office/officeart/2005/8/layout/list1"/>
    <dgm:cxn modelId="{849D0152-2A5E-4D10-B4DA-082BDA3BBEB0}" srcId="{25E72774-D351-4064-8319-BBB8861FC2BA}" destId="{C539F661-51CB-4E66-8758-C8D508E0C696}" srcOrd="1" destOrd="0" parTransId="{56AB7382-5988-4EB5-BE3D-4E107E215DC9}" sibTransId="{2A2BE7C5-1F77-4D7E-82A8-50F65ECB6FCB}"/>
    <dgm:cxn modelId="{2B5C6988-B805-44CC-9F57-B22A68D4D037}" srcId="{25E72774-D351-4064-8319-BBB8861FC2BA}" destId="{72D807D3-261D-4C1F-BB72-07E9E8DAB228}" srcOrd="0" destOrd="0" parTransId="{30040DA9-20C4-443F-AE2F-87438A61CA8F}" sibTransId="{998185E4-C02C-475D-BF78-2CE0CF5E1BF0}"/>
    <dgm:cxn modelId="{D10DA789-498B-4A28-84A4-6B2AE8225654}" srcId="{25E72774-D351-4064-8319-BBB8861FC2BA}" destId="{C28E07E8-9A8B-485B-B959-C4BD865E0A72}" srcOrd="3" destOrd="0" parTransId="{12AC6D68-15BE-4CE6-BEF7-838650B30727}" sibTransId="{810E2550-2F45-4218-81E5-33322B036A9B}"/>
    <dgm:cxn modelId="{FA3075A6-D454-4468-BF4B-A5BFEE95714B}" type="presOf" srcId="{72D807D3-261D-4C1F-BB72-07E9E8DAB228}" destId="{46E99D31-8559-464C-818F-B4A67BC6970E}" srcOrd="0" destOrd="0" presId="urn:microsoft.com/office/officeart/2005/8/layout/list1"/>
    <dgm:cxn modelId="{D638DEBA-7782-4F54-BD75-4BF6EEDB5436}" type="presOf" srcId="{C28E07E8-9A8B-485B-B959-C4BD865E0A72}" destId="{A16744A2-9182-4D3F-93DA-F62193267AA9}" srcOrd="0" destOrd="0" presId="urn:microsoft.com/office/officeart/2005/8/layout/list1"/>
    <dgm:cxn modelId="{26AECCBB-8A77-41C5-A031-0147F1B09299}" type="presOf" srcId="{C539F661-51CB-4E66-8758-C8D508E0C696}" destId="{E3CBF898-5DB3-4C47-ADC3-46FB8AA057B1}" srcOrd="1" destOrd="0" presId="urn:microsoft.com/office/officeart/2005/8/layout/list1"/>
    <dgm:cxn modelId="{781B8ADB-8B8A-4717-9F22-CFBB35D7F204}" type="presOf" srcId="{D554E146-0DFE-40FE-A756-DA41BABE3AF1}" destId="{3C11B08E-C2DC-4449-990E-90D61FF159AA}" srcOrd="0" destOrd="0" presId="urn:microsoft.com/office/officeart/2005/8/layout/list1"/>
    <dgm:cxn modelId="{F5DCC8E3-9C5B-4717-B9EE-5076CD79D7CF}" type="presOf" srcId="{D554E146-0DFE-40FE-A756-DA41BABE3AF1}" destId="{B5E61FAE-0731-40C9-BF65-6A8515EBFDEB}" srcOrd="1" destOrd="0" presId="urn:microsoft.com/office/officeart/2005/8/layout/list1"/>
    <dgm:cxn modelId="{0575C8FD-FD12-4443-9676-17147D915ECB}" type="presOf" srcId="{25E72774-D351-4064-8319-BBB8861FC2BA}" destId="{24AB96AA-2832-4A23-99B0-8DD33C94A766}" srcOrd="0" destOrd="0" presId="urn:microsoft.com/office/officeart/2005/8/layout/list1"/>
    <dgm:cxn modelId="{8B31D4FE-8D25-4916-B9F5-A657913AEA97}" type="presOf" srcId="{C28E07E8-9A8B-485B-B959-C4BD865E0A72}" destId="{F061555D-7D13-4A84-8DB7-A8D9DF485F89}" srcOrd="1" destOrd="0" presId="urn:microsoft.com/office/officeart/2005/8/layout/list1"/>
    <dgm:cxn modelId="{997F4A7E-8112-40D7-A973-A04698A249D2}" type="presParOf" srcId="{24AB96AA-2832-4A23-99B0-8DD33C94A766}" destId="{0F960212-0A92-4C06-BE46-F26ED06C594C}" srcOrd="0" destOrd="0" presId="urn:microsoft.com/office/officeart/2005/8/layout/list1"/>
    <dgm:cxn modelId="{8A0DADA0-76A1-495A-864F-E763B16DD148}" type="presParOf" srcId="{0F960212-0A92-4C06-BE46-F26ED06C594C}" destId="{46E99D31-8559-464C-818F-B4A67BC6970E}" srcOrd="0" destOrd="0" presId="urn:microsoft.com/office/officeart/2005/8/layout/list1"/>
    <dgm:cxn modelId="{B323F2D9-A6E7-40C6-A9F0-B19CF4E32F77}" type="presParOf" srcId="{0F960212-0A92-4C06-BE46-F26ED06C594C}" destId="{B9D3BA71-EA05-4B9D-AA2E-A2D62DEF6FB2}" srcOrd="1" destOrd="0" presId="urn:microsoft.com/office/officeart/2005/8/layout/list1"/>
    <dgm:cxn modelId="{D266DCBF-CA9F-4959-9868-B8B0F1CF0E56}" type="presParOf" srcId="{24AB96AA-2832-4A23-99B0-8DD33C94A766}" destId="{ECDDE5F1-4EDF-4D4B-925E-3CD150981DEB}" srcOrd="1" destOrd="0" presId="urn:microsoft.com/office/officeart/2005/8/layout/list1"/>
    <dgm:cxn modelId="{C008447A-3EEE-4120-8CA2-033A924CF272}" type="presParOf" srcId="{24AB96AA-2832-4A23-99B0-8DD33C94A766}" destId="{CC122666-4BE7-48D7-B1CF-0D1CA27158FC}" srcOrd="2" destOrd="0" presId="urn:microsoft.com/office/officeart/2005/8/layout/list1"/>
    <dgm:cxn modelId="{6C1839EE-9E1E-4699-AE0D-F0B46D63BC75}" type="presParOf" srcId="{24AB96AA-2832-4A23-99B0-8DD33C94A766}" destId="{BC50571C-C20E-4147-9FDC-0B02CE821818}" srcOrd="3" destOrd="0" presId="urn:microsoft.com/office/officeart/2005/8/layout/list1"/>
    <dgm:cxn modelId="{F9693232-10FD-4546-9971-8FA01F0B6042}" type="presParOf" srcId="{24AB96AA-2832-4A23-99B0-8DD33C94A766}" destId="{E3FA904F-CB0A-4A50-BF66-E37DF083B7EF}" srcOrd="4" destOrd="0" presId="urn:microsoft.com/office/officeart/2005/8/layout/list1"/>
    <dgm:cxn modelId="{1AD44601-527B-4D9F-AD01-844CDEDE68DC}" type="presParOf" srcId="{E3FA904F-CB0A-4A50-BF66-E37DF083B7EF}" destId="{C0DDF8DA-A530-415B-8C0C-F79E256D4503}" srcOrd="0" destOrd="0" presId="urn:microsoft.com/office/officeart/2005/8/layout/list1"/>
    <dgm:cxn modelId="{7403BEB9-67D1-45D9-9B4A-E8C2F127F6F0}" type="presParOf" srcId="{E3FA904F-CB0A-4A50-BF66-E37DF083B7EF}" destId="{E3CBF898-5DB3-4C47-ADC3-46FB8AA057B1}" srcOrd="1" destOrd="0" presId="urn:microsoft.com/office/officeart/2005/8/layout/list1"/>
    <dgm:cxn modelId="{0F9B0C7F-2621-4848-B330-3B4C3E55060F}" type="presParOf" srcId="{24AB96AA-2832-4A23-99B0-8DD33C94A766}" destId="{33624C98-0695-458F-83E3-D2D62B3F11DF}" srcOrd="5" destOrd="0" presId="urn:microsoft.com/office/officeart/2005/8/layout/list1"/>
    <dgm:cxn modelId="{170C3A3E-CBE4-4949-8834-B5A8A1529007}" type="presParOf" srcId="{24AB96AA-2832-4A23-99B0-8DD33C94A766}" destId="{E5AE73AA-F2D6-4259-B662-3DAF572F3850}" srcOrd="6" destOrd="0" presId="urn:microsoft.com/office/officeart/2005/8/layout/list1"/>
    <dgm:cxn modelId="{515F707A-1C64-4914-BD55-6B9C9C072DEF}" type="presParOf" srcId="{24AB96AA-2832-4A23-99B0-8DD33C94A766}" destId="{1E319F1F-8DB9-429A-9780-372840DF47CD}" srcOrd="7" destOrd="0" presId="urn:microsoft.com/office/officeart/2005/8/layout/list1"/>
    <dgm:cxn modelId="{0CB29916-D08D-42EE-BD27-6DC1C39DD991}" type="presParOf" srcId="{24AB96AA-2832-4A23-99B0-8DD33C94A766}" destId="{580A4DE3-69DC-43CE-97F4-C9BF2DE7161D}" srcOrd="8" destOrd="0" presId="urn:microsoft.com/office/officeart/2005/8/layout/list1"/>
    <dgm:cxn modelId="{8F7E90C1-14CA-4304-B708-058B33C20018}" type="presParOf" srcId="{580A4DE3-69DC-43CE-97F4-C9BF2DE7161D}" destId="{3C11B08E-C2DC-4449-990E-90D61FF159AA}" srcOrd="0" destOrd="0" presId="urn:microsoft.com/office/officeart/2005/8/layout/list1"/>
    <dgm:cxn modelId="{0BD87E64-874C-4A95-A860-1AF0C84765A1}" type="presParOf" srcId="{580A4DE3-69DC-43CE-97F4-C9BF2DE7161D}" destId="{B5E61FAE-0731-40C9-BF65-6A8515EBFDEB}" srcOrd="1" destOrd="0" presId="urn:microsoft.com/office/officeart/2005/8/layout/list1"/>
    <dgm:cxn modelId="{273540CB-30DA-42BE-99DD-44A0773FA1F5}" type="presParOf" srcId="{24AB96AA-2832-4A23-99B0-8DD33C94A766}" destId="{F7542A4B-CB72-4633-B2D1-475756FA940C}" srcOrd="9" destOrd="0" presId="urn:microsoft.com/office/officeart/2005/8/layout/list1"/>
    <dgm:cxn modelId="{22610822-A906-468E-B497-0C02F6AD3F4A}" type="presParOf" srcId="{24AB96AA-2832-4A23-99B0-8DD33C94A766}" destId="{66CD745F-242D-472B-A063-69FF7DB1A4D1}" srcOrd="10" destOrd="0" presId="urn:microsoft.com/office/officeart/2005/8/layout/list1"/>
    <dgm:cxn modelId="{488A38D2-E279-4B46-A7A8-EAA68DCAAAFC}" type="presParOf" srcId="{24AB96AA-2832-4A23-99B0-8DD33C94A766}" destId="{81356D9A-5D73-4A32-BDAC-B916DA9251CD}" srcOrd="11" destOrd="0" presId="urn:microsoft.com/office/officeart/2005/8/layout/list1"/>
    <dgm:cxn modelId="{4842B539-FD9A-4B18-85A3-3C64AE4FE794}" type="presParOf" srcId="{24AB96AA-2832-4A23-99B0-8DD33C94A766}" destId="{DB26C18E-F80D-4B75-BB55-86E118D6E23E}" srcOrd="12" destOrd="0" presId="urn:microsoft.com/office/officeart/2005/8/layout/list1"/>
    <dgm:cxn modelId="{0618AF1A-6E26-4AC8-8550-AF7FFF9D67DE}" type="presParOf" srcId="{DB26C18E-F80D-4B75-BB55-86E118D6E23E}" destId="{A16744A2-9182-4D3F-93DA-F62193267AA9}" srcOrd="0" destOrd="0" presId="urn:microsoft.com/office/officeart/2005/8/layout/list1"/>
    <dgm:cxn modelId="{B997B73B-AF6C-45D6-A99E-B267C81C66FB}" type="presParOf" srcId="{DB26C18E-F80D-4B75-BB55-86E118D6E23E}" destId="{F061555D-7D13-4A84-8DB7-A8D9DF485F89}" srcOrd="1" destOrd="0" presId="urn:microsoft.com/office/officeart/2005/8/layout/list1"/>
    <dgm:cxn modelId="{0A65754A-1644-46E9-9510-C834A031EA3A}" type="presParOf" srcId="{24AB96AA-2832-4A23-99B0-8DD33C94A766}" destId="{2A9C886B-0F2C-44E5-B62E-77F2604E98FF}" srcOrd="13" destOrd="0" presId="urn:microsoft.com/office/officeart/2005/8/layout/list1"/>
    <dgm:cxn modelId="{0DECD107-935A-49A3-9750-1EB6322657EA}" type="presParOf" srcId="{24AB96AA-2832-4A23-99B0-8DD33C94A766}" destId="{89DCF1ED-F293-4AC5-90E4-D904C7FB7D83}" srcOrd="14"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E3EEEA6-4645-4E45-80B3-03FAC999B2AA}" type="doc">
      <dgm:prSet loTypeId="urn:microsoft.com/office/officeart/2005/8/layout/list1" loCatId="list" qsTypeId="urn:microsoft.com/office/officeart/2005/8/quickstyle/simple3" qsCatId="simple" csTypeId="urn:microsoft.com/office/officeart/2005/8/colors/colorful4" csCatId="colorful" phldr="1"/>
      <dgm:spPr/>
      <dgm:t>
        <a:bodyPr/>
        <a:lstStyle/>
        <a:p>
          <a:endParaRPr lang="ru-RU"/>
        </a:p>
      </dgm:t>
    </dgm:pt>
    <dgm:pt modelId="{ACE66E3D-41F9-4F57-9F7B-797E02A92F86}">
      <dgm:prSet phldrT="[Текст]"/>
      <dgm:spPr/>
      <dgm:t>
        <a:bodyPr/>
        <a:lstStyle/>
        <a:p>
          <a:r>
            <a:rPr lang="ru-RU" dirty="0"/>
            <a:t>Не лги!</a:t>
          </a:r>
        </a:p>
      </dgm:t>
    </dgm:pt>
    <dgm:pt modelId="{B870554D-934D-493F-B44F-E2091472932F}" type="parTrans" cxnId="{89B3789A-6500-477A-900A-F02CD156A140}">
      <dgm:prSet/>
      <dgm:spPr/>
      <dgm:t>
        <a:bodyPr/>
        <a:lstStyle/>
        <a:p>
          <a:endParaRPr lang="ru-RU"/>
        </a:p>
      </dgm:t>
    </dgm:pt>
    <dgm:pt modelId="{FD7E4BCC-DA66-4675-9C9C-E3A45C7BADAB}" type="sibTrans" cxnId="{89B3789A-6500-477A-900A-F02CD156A140}">
      <dgm:prSet/>
      <dgm:spPr/>
      <dgm:t>
        <a:bodyPr/>
        <a:lstStyle/>
        <a:p>
          <a:endParaRPr lang="ru-RU"/>
        </a:p>
      </dgm:t>
    </dgm:pt>
    <dgm:pt modelId="{E1E24CE3-02A1-44C1-B0E5-AE1F2F242479}">
      <dgm:prSet phldrT="[Текст]"/>
      <dgm:spPr/>
      <dgm:t>
        <a:bodyPr/>
        <a:lstStyle/>
        <a:p>
          <a:r>
            <a:rPr lang="ru-RU" dirty="0"/>
            <a:t>Умей говорить «нет»</a:t>
          </a:r>
        </a:p>
      </dgm:t>
    </dgm:pt>
    <dgm:pt modelId="{8F25AAD8-7906-43FD-9183-98B8905120BE}" type="parTrans" cxnId="{EDD2452E-25D3-4425-BA7A-0BF265C0989A}">
      <dgm:prSet/>
      <dgm:spPr/>
      <dgm:t>
        <a:bodyPr/>
        <a:lstStyle/>
        <a:p>
          <a:endParaRPr lang="ru-RU"/>
        </a:p>
      </dgm:t>
    </dgm:pt>
    <dgm:pt modelId="{4442A9D5-8D73-4760-984A-AE0DFA62F2B4}" type="sibTrans" cxnId="{EDD2452E-25D3-4425-BA7A-0BF265C0989A}">
      <dgm:prSet/>
      <dgm:spPr/>
      <dgm:t>
        <a:bodyPr/>
        <a:lstStyle/>
        <a:p>
          <a:endParaRPr lang="ru-RU"/>
        </a:p>
      </dgm:t>
    </dgm:pt>
    <dgm:pt modelId="{FDA44274-05B1-4B87-9563-F5DBF29A25FF}">
      <dgm:prSet phldrT="[Текст]"/>
      <dgm:spPr/>
      <dgm:t>
        <a:bodyPr/>
        <a:lstStyle/>
        <a:p>
          <a:r>
            <a:rPr lang="ru-RU" dirty="0"/>
            <a:t>Извинение не снимает ответственности</a:t>
          </a:r>
        </a:p>
      </dgm:t>
    </dgm:pt>
    <dgm:pt modelId="{E78E33E3-11AA-4324-B05D-A705E679F4D7}" type="parTrans" cxnId="{0D8C7390-8B32-42B0-9B0A-BADDB084AE2E}">
      <dgm:prSet/>
      <dgm:spPr/>
      <dgm:t>
        <a:bodyPr/>
        <a:lstStyle/>
        <a:p>
          <a:endParaRPr lang="ru-RU"/>
        </a:p>
      </dgm:t>
    </dgm:pt>
    <dgm:pt modelId="{68A044EB-A983-49D8-A8B6-A5EDACB767D2}" type="sibTrans" cxnId="{0D8C7390-8B32-42B0-9B0A-BADDB084AE2E}">
      <dgm:prSet/>
      <dgm:spPr/>
      <dgm:t>
        <a:bodyPr/>
        <a:lstStyle/>
        <a:p>
          <a:endParaRPr lang="ru-RU"/>
        </a:p>
      </dgm:t>
    </dgm:pt>
    <dgm:pt modelId="{2B6C0F1D-D831-4797-85F5-E1818C4FC34F}">
      <dgm:prSet/>
      <dgm:spPr/>
      <dgm:t>
        <a:bodyPr/>
        <a:lstStyle/>
        <a:p>
          <a:r>
            <a:rPr lang="ru-RU" dirty="0"/>
            <a:t>Трудись!</a:t>
          </a:r>
        </a:p>
      </dgm:t>
    </dgm:pt>
    <dgm:pt modelId="{9D2B904F-FE51-437A-8BC9-7B38D35548FA}" type="parTrans" cxnId="{6B1A1CF9-6481-4B7D-A36C-882A8EE4556A}">
      <dgm:prSet/>
      <dgm:spPr/>
      <dgm:t>
        <a:bodyPr/>
        <a:lstStyle/>
        <a:p>
          <a:endParaRPr lang="ru-RU"/>
        </a:p>
      </dgm:t>
    </dgm:pt>
    <dgm:pt modelId="{75514456-6928-49F7-AFA7-1EDD462D9BE8}" type="sibTrans" cxnId="{6B1A1CF9-6481-4B7D-A36C-882A8EE4556A}">
      <dgm:prSet/>
      <dgm:spPr/>
      <dgm:t>
        <a:bodyPr/>
        <a:lstStyle/>
        <a:p>
          <a:endParaRPr lang="ru-RU"/>
        </a:p>
      </dgm:t>
    </dgm:pt>
    <dgm:pt modelId="{9B1B79A4-A543-47C9-B2F5-F8D02010669D}" type="pres">
      <dgm:prSet presAssocID="{CE3EEEA6-4645-4E45-80B3-03FAC999B2AA}" presName="linear" presStyleCnt="0">
        <dgm:presLayoutVars>
          <dgm:dir/>
          <dgm:animLvl val="lvl"/>
          <dgm:resizeHandles val="exact"/>
        </dgm:presLayoutVars>
      </dgm:prSet>
      <dgm:spPr/>
    </dgm:pt>
    <dgm:pt modelId="{21908565-9FE1-4197-8789-7BA56B3F8AAE}" type="pres">
      <dgm:prSet presAssocID="{ACE66E3D-41F9-4F57-9F7B-797E02A92F86}" presName="parentLin" presStyleCnt="0"/>
      <dgm:spPr/>
    </dgm:pt>
    <dgm:pt modelId="{6977DA85-E297-46DB-9374-9AA45F6C8AF0}" type="pres">
      <dgm:prSet presAssocID="{ACE66E3D-41F9-4F57-9F7B-797E02A92F86}" presName="parentLeftMargin" presStyleLbl="node1" presStyleIdx="0" presStyleCnt="4"/>
      <dgm:spPr/>
    </dgm:pt>
    <dgm:pt modelId="{E41AC763-6E51-445E-9F01-930784A84C73}" type="pres">
      <dgm:prSet presAssocID="{ACE66E3D-41F9-4F57-9F7B-797E02A92F86}" presName="parentText" presStyleLbl="node1" presStyleIdx="0" presStyleCnt="4">
        <dgm:presLayoutVars>
          <dgm:chMax val="0"/>
          <dgm:bulletEnabled val="1"/>
        </dgm:presLayoutVars>
      </dgm:prSet>
      <dgm:spPr/>
    </dgm:pt>
    <dgm:pt modelId="{44999D3F-708C-4CCE-BB35-57CB30F13162}" type="pres">
      <dgm:prSet presAssocID="{ACE66E3D-41F9-4F57-9F7B-797E02A92F86}" presName="negativeSpace" presStyleCnt="0"/>
      <dgm:spPr/>
    </dgm:pt>
    <dgm:pt modelId="{A048048E-6E22-4D2B-A08E-841E9C02359B}" type="pres">
      <dgm:prSet presAssocID="{ACE66E3D-41F9-4F57-9F7B-797E02A92F86}" presName="childText" presStyleLbl="conFgAcc1" presStyleIdx="0" presStyleCnt="4">
        <dgm:presLayoutVars>
          <dgm:bulletEnabled val="1"/>
        </dgm:presLayoutVars>
      </dgm:prSet>
      <dgm:spPr/>
    </dgm:pt>
    <dgm:pt modelId="{F42F4B64-A443-4F08-A833-43820B959187}" type="pres">
      <dgm:prSet presAssocID="{FD7E4BCC-DA66-4675-9C9C-E3A45C7BADAB}" presName="spaceBetweenRectangles" presStyleCnt="0"/>
      <dgm:spPr/>
    </dgm:pt>
    <dgm:pt modelId="{56A0F8BF-D2F4-44CB-AB03-824A90874D47}" type="pres">
      <dgm:prSet presAssocID="{E1E24CE3-02A1-44C1-B0E5-AE1F2F242479}" presName="parentLin" presStyleCnt="0"/>
      <dgm:spPr/>
    </dgm:pt>
    <dgm:pt modelId="{A90FDD82-02EF-43AE-A5D0-8E1043CEF58E}" type="pres">
      <dgm:prSet presAssocID="{E1E24CE3-02A1-44C1-B0E5-AE1F2F242479}" presName="parentLeftMargin" presStyleLbl="node1" presStyleIdx="0" presStyleCnt="4"/>
      <dgm:spPr/>
    </dgm:pt>
    <dgm:pt modelId="{1433453B-CB96-40B4-BD06-989BA70B7706}" type="pres">
      <dgm:prSet presAssocID="{E1E24CE3-02A1-44C1-B0E5-AE1F2F242479}" presName="parentText" presStyleLbl="node1" presStyleIdx="1" presStyleCnt="4">
        <dgm:presLayoutVars>
          <dgm:chMax val="0"/>
          <dgm:bulletEnabled val="1"/>
        </dgm:presLayoutVars>
      </dgm:prSet>
      <dgm:spPr/>
    </dgm:pt>
    <dgm:pt modelId="{B0CCA00D-B2CC-4FF3-9620-BBAEA5D1F210}" type="pres">
      <dgm:prSet presAssocID="{E1E24CE3-02A1-44C1-B0E5-AE1F2F242479}" presName="negativeSpace" presStyleCnt="0"/>
      <dgm:spPr/>
    </dgm:pt>
    <dgm:pt modelId="{507718F5-5AE1-4FF2-93BA-6AABFC11F3CE}" type="pres">
      <dgm:prSet presAssocID="{E1E24CE3-02A1-44C1-B0E5-AE1F2F242479}" presName="childText" presStyleLbl="conFgAcc1" presStyleIdx="1" presStyleCnt="4">
        <dgm:presLayoutVars>
          <dgm:bulletEnabled val="1"/>
        </dgm:presLayoutVars>
      </dgm:prSet>
      <dgm:spPr/>
    </dgm:pt>
    <dgm:pt modelId="{7EC1DED8-1A94-4592-B92A-3286A1300C51}" type="pres">
      <dgm:prSet presAssocID="{4442A9D5-8D73-4760-984A-AE0DFA62F2B4}" presName="spaceBetweenRectangles" presStyleCnt="0"/>
      <dgm:spPr/>
    </dgm:pt>
    <dgm:pt modelId="{5A03F68C-3198-4984-86A5-349DA2DD4818}" type="pres">
      <dgm:prSet presAssocID="{FDA44274-05B1-4B87-9563-F5DBF29A25FF}" presName="parentLin" presStyleCnt="0"/>
      <dgm:spPr/>
    </dgm:pt>
    <dgm:pt modelId="{9428005D-1D15-4BC4-B56B-A4BC0C61FFFE}" type="pres">
      <dgm:prSet presAssocID="{FDA44274-05B1-4B87-9563-F5DBF29A25FF}" presName="parentLeftMargin" presStyleLbl="node1" presStyleIdx="1" presStyleCnt="4"/>
      <dgm:spPr/>
    </dgm:pt>
    <dgm:pt modelId="{BF306395-9EB5-4F03-B75E-16C5BD69866C}" type="pres">
      <dgm:prSet presAssocID="{FDA44274-05B1-4B87-9563-F5DBF29A25FF}" presName="parentText" presStyleLbl="node1" presStyleIdx="2" presStyleCnt="4">
        <dgm:presLayoutVars>
          <dgm:chMax val="0"/>
          <dgm:bulletEnabled val="1"/>
        </dgm:presLayoutVars>
      </dgm:prSet>
      <dgm:spPr/>
    </dgm:pt>
    <dgm:pt modelId="{D5D4EB94-F2DD-403D-B373-9641254F24E8}" type="pres">
      <dgm:prSet presAssocID="{FDA44274-05B1-4B87-9563-F5DBF29A25FF}" presName="negativeSpace" presStyleCnt="0"/>
      <dgm:spPr/>
    </dgm:pt>
    <dgm:pt modelId="{1DC97CA1-F49D-4069-858F-8862B95139A2}" type="pres">
      <dgm:prSet presAssocID="{FDA44274-05B1-4B87-9563-F5DBF29A25FF}" presName="childText" presStyleLbl="conFgAcc1" presStyleIdx="2" presStyleCnt="4">
        <dgm:presLayoutVars>
          <dgm:bulletEnabled val="1"/>
        </dgm:presLayoutVars>
      </dgm:prSet>
      <dgm:spPr/>
    </dgm:pt>
    <dgm:pt modelId="{0222A06D-5033-48E3-BBFF-55F1108CDEEA}" type="pres">
      <dgm:prSet presAssocID="{68A044EB-A983-49D8-A8B6-A5EDACB767D2}" presName="spaceBetweenRectangles" presStyleCnt="0"/>
      <dgm:spPr/>
    </dgm:pt>
    <dgm:pt modelId="{C07FDC95-A091-452C-BC81-D97797CB06FF}" type="pres">
      <dgm:prSet presAssocID="{2B6C0F1D-D831-4797-85F5-E1818C4FC34F}" presName="parentLin" presStyleCnt="0"/>
      <dgm:spPr/>
    </dgm:pt>
    <dgm:pt modelId="{1E989F70-EFBB-478D-8FC2-011852DF60CB}" type="pres">
      <dgm:prSet presAssocID="{2B6C0F1D-D831-4797-85F5-E1818C4FC34F}" presName="parentLeftMargin" presStyleLbl="node1" presStyleIdx="2" presStyleCnt="4"/>
      <dgm:spPr/>
    </dgm:pt>
    <dgm:pt modelId="{65F69B73-CB90-4B53-A1F2-00CCD5633F84}" type="pres">
      <dgm:prSet presAssocID="{2B6C0F1D-D831-4797-85F5-E1818C4FC34F}" presName="parentText" presStyleLbl="node1" presStyleIdx="3" presStyleCnt="4">
        <dgm:presLayoutVars>
          <dgm:chMax val="0"/>
          <dgm:bulletEnabled val="1"/>
        </dgm:presLayoutVars>
      </dgm:prSet>
      <dgm:spPr/>
    </dgm:pt>
    <dgm:pt modelId="{206DB2AF-B196-4D03-9695-FFF8AD4E3615}" type="pres">
      <dgm:prSet presAssocID="{2B6C0F1D-D831-4797-85F5-E1818C4FC34F}" presName="negativeSpace" presStyleCnt="0"/>
      <dgm:spPr/>
    </dgm:pt>
    <dgm:pt modelId="{64CCF094-EA45-4A17-A46D-AD57E8C2F2CC}" type="pres">
      <dgm:prSet presAssocID="{2B6C0F1D-D831-4797-85F5-E1818C4FC34F}" presName="childText" presStyleLbl="conFgAcc1" presStyleIdx="3" presStyleCnt="4">
        <dgm:presLayoutVars>
          <dgm:bulletEnabled val="1"/>
        </dgm:presLayoutVars>
      </dgm:prSet>
      <dgm:spPr/>
    </dgm:pt>
  </dgm:ptLst>
  <dgm:cxnLst>
    <dgm:cxn modelId="{349D2D1C-89ED-43D5-91E8-AA8E63722707}" type="presOf" srcId="{2B6C0F1D-D831-4797-85F5-E1818C4FC34F}" destId="{65F69B73-CB90-4B53-A1F2-00CCD5633F84}" srcOrd="1" destOrd="0" presId="urn:microsoft.com/office/officeart/2005/8/layout/list1"/>
    <dgm:cxn modelId="{8F76BF26-9DDC-45CC-9A00-1E4E4ABBF480}" type="presOf" srcId="{ACE66E3D-41F9-4F57-9F7B-797E02A92F86}" destId="{6977DA85-E297-46DB-9374-9AA45F6C8AF0}" srcOrd="0" destOrd="0" presId="urn:microsoft.com/office/officeart/2005/8/layout/list1"/>
    <dgm:cxn modelId="{EDD2452E-25D3-4425-BA7A-0BF265C0989A}" srcId="{CE3EEEA6-4645-4E45-80B3-03FAC999B2AA}" destId="{E1E24CE3-02A1-44C1-B0E5-AE1F2F242479}" srcOrd="1" destOrd="0" parTransId="{8F25AAD8-7906-43FD-9183-98B8905120BE}" sibTransId="{4442A9D5-8D73-4760-984A-AE0DFA62F2B4}"/>
    <dgm:cxn modelId="{08A30B65-A891-4629-8986-256A6B89A735}" type="presOf" srcId="{E1E24CE3-02A1-44C1-B0E5-AE1F2F242479}" destId="{1433453B-CB96-40B4-BD06-989BA70B7706}" srcOrd="1" destOrd="0" presId="urn:microsoft.com/office/officeart/2005/8/layout/list1"/>
    <dgm:cxn modelId="{99EB4866-EB61-4073-B3DB-80EB681C9D52}" type="presOf" srcId="{2B6C0F1D-D831-4797-85F5-E1818C4FC34F}" destId="{1E989F70-EFBB-478D-8FC2-011852DF60CB}" srcOrd="0" destOrd="0" presId="urn:microsoft.com/office/officeart/2005/8/layout/list1"/>
    <dgm:cxn modelId="{BBB03748-8044-4FCD-83EC-007ADE462797}" type="presOf" srcId="{E1E24CE3-02A1-44C1-B0E5-AE1F2F242479}" destId="{A90FDD82-02EF-43AE-A5D0-8E1043CEF58E}" srcOrd="0" destOrd="0" presId="urn:microsoft.com/office/officeart/2005/8/layout/list1"/>
    <dgm:cxn modelId="{1240BC4B-34F8-48F5-8724-87F490B6D92F}" type="presOf" srcId="{ACE66E3D-41F9-4F57-9F7B-797E02A92F86}" destId="{E41AC763-6E51-445E-9F01-930784A84C73}" srcOrd="1" destOrd="0" presId="urn:microsoft.com/office/officeart/2005/8/layout/list1"/>
    <dgm:cxn modelId="{AF47CA85-1098-447A-ACF8-9A0EFA4F2933}" type="presOf" srcId="{FDA44274-05B1-4B87-9563-F5DBF29A25FF}" destId="{BF306395-9EB5-4F03-B75E-16C5BD69866C}" srcOrd="1" destOrd="0" presId="urn:microsoft.com/office/officeart/2005/8/layout/list1"/>
    <dgm:cxn modelId="{0D8C7390-8B32-42B0-9B0A-BADDB084AE2E}" srcId="{CE3EEEA6-4645-4E45-80B3-03FAC999B2AA}" destId="{FDA44274-05B1-4B87-9563-F5DBF29A25FF}" srcOrd="2" destOrd="0" parTransId="{E78E33E3-11AA-4324-B05D-A705E679F4D7}" sibTransId="{68A044EB-A983-49D8-A8B6-A5EDACB767D2}"/>
    <dgm:cxn modelId="{89B3789A-6500-477A-900A-F02CD156A140}" srcId="{CE3EEEA6-4645-4E45-80B3-03FAC999B2AA}" destId="{ACE66E3D-41F9-4F57-9F7B-797E02A92F86}" srcOrd="0" destOrd="0" parTransId="{B870554D-934D-493F-B44F-E2091472932F}" sibTransId="{FD7E4BCC-DA66-4675-9C9C-E3A45C7BADAB}"/>
    <dgm:cxn modelId="{F903D8A7-3B63-40E3-A867-816E9EF2E743}" type="presOf" srcId="{FDA44274-05B1-4B87-9563-F5DBF29A25FF}" destId="{9428005D-1D15-4BC4-B56B-A4BC0C61FFFE}" srcOrd="0" destOrd="0" presId="urn:microsoft.com/office/officeart/2005/8/layout/list1"/>
    <dgm:cxn modelId="{0A0FA4D9-D5F8-4B95-A1DF-0255012E5786}" type="presOf" srcId="{CE3EEEA6-4645-4E45-80B3-03FAC999B2AA}" destId="{9B1B79A4-A543-47C9-B2F5-F8D02010669D}" srcOrd="0" destOrd="0" presId="urn:microsoft.com/office/officeart/2005/8/layout/list1"/>
    <dgm:cxn modelId="{6B1A1CF9-6481-4B7D-A36C-882A8EE4556A}" srcId="{CE3EEEA6-4645-4E45-80B3-03FAC999B2AA}" destId="{2B6C0F1D-D831-4797-85F5-E1818C4FC34F}" srcOrd="3" destOrd="0" parTransId="{9D2B904F-FE51-437A-8BC9-7B38D35548FA}" sibTransId="{75514456-6928-49F7-AFA7-1EDD462D9BE8}"/>
    <dgm:cxn modelId="{667AF39A-F437-4C9A-88C0-9C1B1FD80AAB}" type="presParOf" srcId="{9B1B79A4-A543-47C9-B2F5-F8D02010669D}" destId="{21908565-9FE1-4197-8789-7BA56B3F8AAE}" srcOrd="0" destOrd="0" presId="urn:microsoft.com/office/officeart/2005/8/layout/list1"/>
    <dgm:cxn modelId="{BED08252-EC51-4D90-8EFE-216F7BD0E609}" type="presParOf" srcId="{21908565-9FE1-4197-8789-7BA56B3F8AAE}" destId="{6977DA85-E297-46DB-9374-9AA45F6C8AF0}" srcOrd="0" destOrd="0" presId="urn:microsoft.com/office/officeart/2005/8/layout/list1"/>
    <dgm:cxn modelId="{CFC1DF1C-9AA1-4717-A07F-22161756F19F}" type="presParOf" srcId="{21908565-9FE1-4197-8789-7BA56B3F8AAE}" destId="{E41AC763-6E51-445E-9F01-930784A84C73}" srcOrd="1" destOrd="0" presId="urn:microsoft.com/office/officeart/2005/8/layout/list1"/>
    <dgm:cxn modelId="{1D951868-7518-4C7A-B983-AF59FA067910}" type="presParOf" srcId="{9B1B79A4-A543-47C9-B2F5-F8D02010669D}" destId="{44999D3F-708C-4CCE-BB35-57CB30F13162}" srcOrd="1" destOrd="0" presId="urn:microsoft.com/office/officeart/2005/8/layout/list1"/>
    <dgm:cxn modelId="{B6DF7A06-89B0-45D1-BAD8-56ABF0F3F6A7}" type="presParOf" srcId="{9B1B79A4-A543-47C9-B2F5-F8D02010669D}" destId="{A048048E-6E22-4D2B-A08E-841E9C02359B}" srcOrd="2" destOrd="0" presId="urn:microsoft.com/office/officeart/2005/8/layout/list1"/>
    <dgm:cxn modelId="{A8958907-450E-4C74-AB7F-C256CE85BC7F}" type="presParOf" srcId="{9B1B79A4-A543-47C9-B2F5-F8D02010669D}" destId="{F42F4B64-A443-4F08-A833-43820B959187}" srcOrd="3" destOrd="0" presId="urn:microsoft.com/office/officeart/2005/8/layout/list1"/>
    <dgm:cxn modelId="{0ACC818B-13CE-4576-8ABC-9B6D8B39404D}" type="presParOf" srcId="{9B1B79A4-A543-47C9-B2F5-F8D02010669D}" destId="{56A0F8BF-D2F4-44CB-AB03-824A90874D47}" srcOrd="4" destOrd="0" presId="urn:microsoft.com/office/officeart/2005/8/layout/list1"/>
    <dgm:cxn modelId="{8C46B572-55C2-4299-8E40-A6ED2B8064D0}" type="presParOf" srcId="{56A0F8BF-D2F4-44CB-AB03-824A90874D47}" destId="{A90FDD82-02EF-43AE-A5D0-8E1043CEF58E}" srcOrd="0" destOrd="0" presId="urn:microsoft.com/office/officeart/2005/8/layout/list1"/>
    <dgm:cxn modelId="{2B0F9462-F9E8-4AD0-B0A7-3D5A5C5F2030}" type="presParOf" srcId="{56A0F8BF-D2F4-44CB-AB03-824A90874D47}" destId="{1433453B-CB96-40B4-BD06-989BA70B7706}" srcOrd="1" destOrd="0" presId="urn:microsoft.com/office/officeart/2005/8/layout/list1"/>
    <dgm:cxn modelId="{B96A38C4-D26A-40FC-9FD5-8EB4EF64E621}" type="presParOf" srcId="{9B1B79A4-A543-47C9-B2F5-F8D02010669D}" destId="{B0CCA00D-B2CC-4FF3-9620-BBAEA5D1F210}" srcOrd="5" destOrd="0" presId="urn:microsoft.com/office/officeart/2005/8/layout/list1"/>
    <dgm:cxn modelId="{079F3ADE-0A22-4549-8E33-51A0E785C044}" type="presParOf" srcId="{9B1B79A4-A543-47C9-B2F5-F8D02010669D}" destId="{507718F5-5AE1-4FF2-93BA-6AABFC11F3CE}" srcOrd="6" destOrd="0" presId="urn:microsoft.com/office/officeart/2005/8/layout/list1"/>
    <dgm:cxn modelId="{4E8C1B0F-7C60-4B32-A7A4-BB7D6CB7B677}" type="presParOf" srcId="{9B1B79A4-A543-47C9-B2F5-F8D02010669D}" destId="{7EC1DED8-1A94-4592-B92A-3286A1300C51}" srcOrd="7" destOrd="0" presId="urn:microsoft.com/office/officeart/2005/8/layout/list1"/>
    <dgm:cxn modelId="{06536233-38F6-48A7-8526-E05BDD2B76AF}" type="presParOf" srcId="{9B1B79A4-A543-47C9-B2F5-F8D02010669D}" destId="{5A03F68C-3198-4984-86A5-349DA2DD4818}" srcOrd="8" destOrd="0" presId="urn:microsoft.com/office/officeart/2005/8/layout/list1"/>
    <dgm:cxn modelId="{F2373143-090B-49DB-85E7-7D4849396D22}" type="presParOf" srcId="{5A03F68C-3198-4984-86A5-349DA2DD4818}" destId="{9428005D-1D15-4BC4-B56B-A4BC0C61FFFE}" srcOrd="0" destOrd="0" presId="urn:microsoft.com/office/officeart/2005/8/layout/list1"/>
    <dgm:cxn modelId="{43AD9E57-3326-4D0F-B3DD-BE8A9C50AEAB}" type="presParOf" srcId="{5A03F68C-3198-4984-86A5-349DA2DD4818}" destId="{BF306395-9EB5-4F03-B75E-16C5BD69866C}" srcOrd="1" destOrd="0" presId="urn:microsoft.com/office/officeart/2005/8/layout/list1"/>
    <dgm:cxn modelId="{916128ED-0FD8-4149-8A4E-3F63B20E70CD}" type="presParOf" srcId="{9B1B79A4-A543-47C9-B2F5-F8D02010669D}" destId="{D5D4EB94-F2DD-403D-B373-9641254F24E8}" srcOrd="9" destOrd="0" presId="urn:microsoft.com/office/officeart/2005/8/layout/list1"/>
    <dgm:cxn modelId="{EDDDF2E7-4D69-4315-81F5-660A099EE216}" type="presParOf" srcId="{9B1B79A4-A543-47C9-B2F5-F8D02010669D}" destId="{1DC97CA1-F49D-4069-858F-8862B95139A2}" srcOrd="10" destOrd="0" presId="urn:microsoft.com/office/officeart/2005/8/layout/list1"/>
    <dgm:cxn modelId="{BF9AC1FB-FE57-4CA4-ABF6-C28CD37785DE}" type="presParOf" srcId="{9B1B79A4-A543-47C9-B2F5-F8D02010669D}" destId="{0222A06D-5033-48E3-BBFF-55F1108CDEEA}" srcOrd="11" destOrd="0" presId="urn:microsoft.com/office/officeart/2005/8/layout/list1"/>
    <dgm:cxn modelId="{8A352FB7-2BC2-44D1-B736-B72A3E3BAFBC}" type="presParOf" srcId="{9B1B79A4-A543-47C9-B2F5-F8D02010669D}" destId="{C07FDC95-A091-452C-BC81-D97797CB06FF}" srcOrd="12" destOrd="0" presId="urn:microsoft.com/office/officeart/2005/8/layout/list1"/>
    <dgm:cxn modelId="{4337FF51-E4A8-422E-A482-C89A4D3F8B0C}" type="presParOf" srcId="{C07FDC95-A091-452C-BC81-D97797CB06FF}" destId="{1E989F70-EFBB-478D-8FC2-011852DF60CB}" srcOrd="0" destOrd="0" presId="urn:microsoft.com/office/officeart/2005/8/layout/list1"/>
    <dgm:cxn modelId="{66E60F1C-CB4E-46A5-BF3F-59F65E6150DB}" type="presParOf" srcId="{C07FDC95-A091-452C-BC81-D97797CB06FF}" destId="{65F69B73-CB90-4B53-A1F2-00CCD5633F84}" srcOrd="1" destOrd="0" presId="urn:microsoft.com/office/officeart/2005/8/layout/list1"/>
    <dgm:cxn modelId="{C4A7E5F0-BC30-48CF-9C24-50FAB4203A96}" type="presParOf" srcId="{9B1B79A4-A543-47C9-B2F5-F8D02010669D}" destId="{206DB2AF-B196-4D03-9695-FFF8AD4E3615}" srcOrd="13" destOrd="0" presId="urn:microsoft.com/office/officeart/2005/8/layout/list1"/>
    <dgm:cxn modelId="{8E0A16FE-021C-4826-93DC-A7AD8DD9E64C}" type="presParOf" srcId="{9B1B79A4-A543-47C9-B2F5-F8D02010669D}" destId="{64CCF094-EA45-4A17-A46D-AD57E8C2F2CC}" srcOrd="14"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5E72774-D351-4064-8319-BBB8861FC2BA}" type="doc">
      <dgm:prSet loTypeId="urn:microsoft.com/office/officeart/2005/8/layout/list1" loCatId="list" qsTypeId="urn:microsoft.com/office/officeart/2005/8/quickstyle/simple3" qsCatId="simple" csTypeId="urn:microsoft.com/office/officeart/2005/8/colors/colorful4" csCatId="colorful" phldr="1"/>
      <dgm:spPr/>
      <dgm:t>
        <a:bodyPr/>
        <a:lstStyle/>
        <a:p>
          <a:endParaRPr lang="ru-RU"/>
        </a:p>
      </dgm:t>
    </dgm:pt>
    <dgm:pt modelId="{72D807D3-261D-4C1F-BB72-07E9E8DAB228}">
      <dgm:prSet phldrT="[Текст]"/>
      <dgm:spPr/>
      <dgm:t>
        <a:bodyPr/>
        <a:lstStyle/>
        <a:p>
          <a:r>
            <a:rPr lang="ru-RU" dirty="0"/>
            <a:t>Высшие ценности</a:t>
          </a:r>
        </a:p>
      </dgm:t>
    </dgm:pt>
    <dgm:pt modelId="{30040DA9-20C4-443F-AE2F-87438A61CA8F}" type="parTrans" cxnId="{2B5C6988-B805-44CC-9F57-B22A68D4D037}">
      <dgm:prSet/>
      <dgm:spPr/>
      <dgm:t>
        <a:bodyPr/>
        <a:lstStyle/>
        <a:p>
          <a:endParaRPr lang="ru-RU"/>
        </a:p>
      </dgm:t>
    </dgm:pt>
    <dgm:pt modelId="{998185E4-C02C-475D-BF78-2CE0CF5E1BF0}" type="sibTrans" cxnId="{2B5C6988-B805-44CC-9F57-B22A68D4D037}">
      <dgm:prSet/>
      <dgm:spPr/>
      <dgm:t>
        <a:bodyPr/>
        <a:lstStyle/>
        <a:p>
          <a:endParaRPr lang="ru-RU"/>
        </a:p>
      </dgm:t>
    </dgm:pt>
    <dgm:pt modelId="{C539F661-51CB-4E66-8758-C8D508E0C696}">
      <dgm:prSet phldrT="[Текст]"/>
      <dgm:spPr/>
      <dgm:t>
        <a:bodyPr/>
        <a:lstStyle/>
        <a:p>
          <a:r>
            <a:rPr lang="ru-RU" dirty="0"/>
            <a:t>ВЕЛИКИХ РУССКИХ ЛЮДЕЙ</a:t>
          </a:r>
        </a:p>
      </dgm:t>
    </dgm:pt>
    <dgm:pt modelId="{56AB7382-5988-4EB5-BE3D-4E107E215DC9}" type="parTrans" cxnId="{849D0152-2A5E-4D10-B4DA-082BDA3BBEB0}">
      <dgm:prSet/>
      <dgm:spPr/>
      <dgm:t>
        <a:bodyPr/>
        <a:lstStyle/>
        <a:p>
          <a:endParaRPr lang="ru-RU"/>
        </a:p>
      </dgm:t>
    </dgm:pt>
    <dgm:pt modelId="{2A2BE7C5-1F77-4D7E-82A8-50F65ECB6FCB}" type="sibTrans" cxnId="{849D0152-2A5E-4D10-B4DA-082BDA3BBEB0}">
      <dgm:prSet/>
      <dgm:spPr/>
      <dgm:t>
        <a:bodyPr/>
        <a:lstStyle/>
        <a:p>
          <a:endParaRPr lang="ru-RU"/>
        </a:p>
      </dgm:t>
    </dgm:pt>
    <dgm:pt modelId="{C28E07E8-9A8B-485B-B959-C4BD865E0A72}">
      <dgm:prSet phldrT="[Текст]"/>
      <dgm:spPr/>
      <dgm:t>
        <a:bodyPr/>
        <a:lstStyle/>
        <a:p>
          <a:r>
            <a:rPr lang="ru-RU" dirty="0"/>
            <a:t>Модели поведения</a:t>
          </a:r>
        </a:p>
      </dgm:t>
    </dgm:pt>
    <dgm:pt modelId="{12AC6D68-15BE-4CE6-BEF7-838650B30727}" type="parTrans" cxnId="{D10DA789-498B-4A28-84A4-6B2AE8225654}">
      <dgm:prSet/>
      <dgm:spPr/>
      <dgm:t>
        <a:bodyPr/>
        <a:lstStyle/>
        <a:p>
          <a:endParaRPr lang="ru-RU"/>
        </a:p>
      </dgm:t>
    </dgm:pt>
    <dgm:pt modelId="{810E2550-2F45-4218-81E5-33322B036A9B}" type="sibTrans" cxnId="{D10DA789-498B-4A28-84A4-6B2AE8225654}">
      <dgm:prSet/>
      <dgm:spPr/>
      <dgm:t>
        <a:bodyPr/>
        <a:lstStyle/>
        <a:p>
          <a:endParaRPr lang="ru-RU"/>
        </a:p>
      </dgm:t>
    </dgm:pt>
    <dgm:pt modelId="{D554E146-0DFE-40FE-A756-DA41BABE3AF1}">
      <dgm:prSet/>
      <dgm:spPr/>
      <dgm:t>
        <a:bodyPr/>
        <a:lstStyle/>
        <a:p>
          <a:r>
            <a:rPr lang="ru-RU" dirty="0"/>
            <a:t>Факты, определяющие мировоззрение</a:t>
          </a:r>
        </a:p>
      </dgm:t>
    </dgm:pt>
    <dgm:pt modelId="{0CA10F79-7E4A-491B-A6F1-C454E569B255}" type="parTrans" cxnId="{2289DF28-70B4-445A-930B-9F587A4D1270}">
      <dgm:prSet/>
      <dgm:spPr/>
      <dgm:t>
        <a:bodyPr/>
        <a:lstStyle/>
        <a:p>
          <a:endParaRPr lang="ru-RU"/>
        </a:p>
      </dgm:t>
    </dgm:pt>
    <dgm:pt modelId="{E367EED8-0A95-411C-851F-62CD08B7CCDF}" type="sibTrans" cxnId="{2289DF28-70B4-445A-930B-9F587A4D1270}">
      <dgm:prSet/>
      <dgm:spPr/>
      <dgm:t>
        <a:bodyPr/>
        <a:lstStyle/>
        <a:p>
          <a:endParaRPr lang="ru-RU"/>
        </a:p>
      </dgm:t>
    </dgm:pt>
    <dgm:pt modelId="{24AB96AA-2832-4A23-99B0-8DD33C94A766}" type="pres">
      <dgm:prSet presAssocID="{25E72774-D351-4064-8319-BBB8861FC2BA}" presName="linear" presStyleCnt="0">
        <dgm:presLayoutVars>
          <dgm:dir/>
          <dgm:animLvl val="lvl"/>
          <dgm:resizeHandles val="exact"/>
        </dgm:presLayoutVars>
      </dgm:prSet>
      <dgm:spPr/>
    </dgm:pt>
    <dgm:pt modelId="{0F960212-0A92-4C06-BE46-F26ED06C594C}" type="pres">
      <dgm:prSet presAssocID="{72D807D3-261D-4C1F-BB72-07E9E8DAB228}" presName="parentLin" presStyleCnt="0"/>
      <dgm:spPr/>
    </dgm:pt>
    <dgm:pt modelId="{46E99D31-8559-464C-818F-B4A67BC6970E}" type="pres">
      <dgm:prSet presAssocID="{72D807D3-261D-4C1F-BB72-07E9E8DAB228}" presName="parentLeftMargin" presStyleLbl="node1" presStyleIdx="0" presStyleCnt="4"/>
      <dgm:spPr/>
    </dgm:pt>
    <dgm:pt modelId="{B9D3BA71-EA05-4B9D-AA2E-A2D62DEF6FB2}" type="pres">
      <dgm:prSet presAssocID="{72D807D3-261D-4C1F-BB72-07E9E8DAB228}" presName="parentText" presStyleLbl="node1" presStyleIdx="0" presStyleCnt="4">
        <dgm:presLayoutVars>
          <dgm:chMax val="0"/>
          <dgm:bulletEnabled val="1"/>
        </dgm:presLayoutVars>
      </dgm:prSet>
      <dgm:spPr/>
    </dgm:pt>
    <dgm:pt modelId="{ECDDE5F1-4EDF-4D4B-925E-3CD150981DEB}" type="pres">
      <dgm:prSet presAssocID="{72D807D3-261D-4C1F-BB72-07E9E8DAB228}" presName="negativeSpace" presStyleCnt="0"/>
      <dgm:spPr/>
    </dgm:pt>
    <dgm:pt modelId="{CC122666-4BE7-48D7-B1CF-0D1CA27158FC}" type="pres">
      <dgm:prSet presAssocID="{72D807D3-261D-4C1F-BB72-07E9E8DAB228}" presName="childText" presStyleLbl="conFgAcc1" presStyleIdx="0" presStyleCnt="4">
        <dgm:presLayoutVars>
          <dgm:bulletEnabled val="1"/>
        </dgm:presLayoutVars>
      </dgm:prSet>
      <dgm:spPr/>
    </dgm:pt>
    <dgm:pt modelId="{BC50571C-C20E-4147-9FDC-0B02CE821818}" type="pres">
      <dgm:prSet presAssocID="{998185E4-C02C-475D-BF78-2CE0CF5E1BF0}" presName="spaceBetweenRectangles" presStyleCnt="0"/>
      <dgm:spPr/>
    </dgm:pt>
    <dgm:pt modelId="{E3FA904F-CB0A-4A50-BF66-E37DF083B7EF}" type="pres">
      <dgm:prSet presAssocID="{C539F661-51CB-4E66-8758-C8D508E0C696}" presName="parentLin" presStyleCnt="0"/>
      <dgm:spPr/>
    </dgm:pt>
    <dgm:pt modelId="{C0DDF8DA-A530-415B-8C0C-F79E256D4503}" type="pres">
      <dgm:prSet presAssocID="{C539F661-51CB-4E66-8758-C8D508E0C696}" presName="parentLeftMargin" presStyleLbl="node1" presStyleIdx="0" presStyleCnt="4"/>
      <dgm:spPr/>
    </dgm:pt>
    <dgm:pt modelId="{E3CBF898-5DB3-4C47-ADC3-46FB8AA057B1}" type="pres">
      <dgm:prSet presAssocID="{C539F661-51CB-4E66-8758-C8D508E0C696}" presName="parentText" presStyleLbl="node1" presStyleIdx="1" presStyleCnt="4">
        <dgm:presLayoutVars>
          <dgm:chMax val="0"/>
          <dgm:bulletEnabled val="1"/>
        </dgm:presLayoutVars>
      </dgm:prSet>
      <dgm:spPr/>
    </dgm:pt>
    <dgm:pt modelId="{33624C98-0695-458F-83E3-D2D62B3F11DF}" type="pres">
      <dgm:prSet presAssocID="{C539F661-51CB-4E66-8758-C8D508E0C696}" presName="negativeSpace" presStyleCnt="0"/>
      <dgm:spPr/>
    </dgm:pt>
    <dgm:pt modelId="{E5AE73AA-F2D6-4259-B662-3DAF572F3850}" type="pres">
      <dgm:prSet presAssocID="{C539F661-51CB-4E66-8758-C8D508E0C696}" presName="childText" presStyleLbl="conFgAcc1" presStyleIdx="1" presStyleCnt="4">
        <dgm:presLayoutVars>
          <dgm:bulletEnabled val="1"/>
        </dgm:presLayoutVars>
      </dgm:prSet>
      <dgm:spPr/>
    </dgm:pt>
    <dgm:pt modelId="{1E319F1F-8DB9-429A-9780-372840DF47CD}" type="pres">
      <dgm:prSet presAssocID="{2A2BE7C5-1F77-4D7E-82A8-50F65ECB6FCB}" presName="spaceBetweenRectangles" presStyleCnt="0"/>
      <dgm:spPr/>
    </dgm:pt>
    <dgm:pt modelId="{580A4DE3-69DC-43CE-97F4-C9BF2DE7161D}" type="pres">
      <dgm:prSet presAssocID="{D554E146-0DFE-40FE-A756-DA41BABE3AF1}" presName="parentLin" presStyleCnt="0"/>
      <dgm:spPr/>
    </dgm:pt>
    <dgm:pt modelId="{3C11B08E-C2DC-4449-990E-90D61FF159AA}" type="pres">
      <dgm:prSet presAssocID="{D554E146-0DFE-40FE-A756-DA41BABE3AF1}" presName="parentLeftMargin" presStyleLbl="node1" presStyleIdx="1" presStyleCnt="4"/>
      <dgm:spPr/>
    </dgm:pt>
    <dgm:pt modelId="{B5E61FAE-0731-40C9-BF65-6A8515EBFDEB}" type="pres">
      <dgm:prSet presAssocID="{D554E146-0DFE-40FE-A756-DA41BABE3AF1}" presName="parentText" presStyleLbl="node1" presStyleIdx="2" presStyleCnt="4">
        <dgm:presLayoutVars>
          <dgm:chMax val="0"/>
          <dgm:bulletEnabled val="1"/>
        </dgm:presLayoutVars>
      </dgm:prSet>
      <dgm:spPr/>
    </dgm:pt>
    <dgm:pt modelId="{F7542A4B-CB72-4633-B2D1-475756FA940C}" type="pres">
      <dgm:prSet presAssocID="{D554E146-0DFE-40FE-A756-DA41BABE3AF1}" presName="negativeSpace" presStyleCnt="0"/>
      <dgm:spPr/>
    </dgm:pt>
    <dgm:pt modelId="{66CD745F-242D-472B-A063-69FF7DB1A4D1}" type="pres">
      <dgm:prSet presAssocID="{D554E146-0DFE-40FE-A756-DA41BABE3AF1}" presName="childText" presStyleLbl="conFgAcc1" presStyleIdx="2" presStyleCnt="4">
        <dgm:presLayoutVars>
          <dgm:bulletEnabled val="1"/>
        </dgm:presLayoutVars>
      </dgm:prSet>
      <dgm:spPr/>
    </dgm:pt>
    <dgm:pt modelId="{81356D9A-5D73-4A32-BDAC-B916DA9251CD}" type="pres">
      <dgm:prSet presAssocID="{E367EED8-0A95-411C-851F-62CD08B7CCDF}" presName="spaceBetweenRectangles" presStyleCnt="0"/>
      <dgm:spPr/>
    </dgm:pt>
    <dgm:pt modelId="{DB26C18E-F80D-4B75-BB55-86E118D6E23E}" type="pres">
      <dgm:prSet presAssocID="{C28E07E8-9A8B-485B-B959-C4BD865E0A72}" presName="parentLin" presStyleCnt="0"/>
      <dgm:spPr/>
    </dgm:pt>
    <dgm:pt modelId="{A16744A2-9182-4D3F-93DA-F62193267AA9}" type="pres">
      <dgm:prSet presAssocID="{C28E07E8-9A8B-485B-B959-C4BD865E0A72}" presName="parentLeftMargin" presStyleLbl="node1" presStyleIdx="2" presStyleCnt="4"/>
      <dgm:spPr/>
    </dgm:pt>
    <dgm:pt modelId="{F061555D-7D13-4A84-8DB7-A8D9DF485F89}" type="pres">
      <dgm:prSet presAssocID="{C28E07E8-9A8B-485B-B959-C4BD865E0A72}" presName="parentText" presStyleLbl="node1" presStyleIdx="3" presStyleCnt="4">
        <dgm:presLayoutVars>
          <dgm:chMax val="0"/>
          <dgm:bulletEnabled val="1"/>
        </dgm:presLayoutVars>
      </dgm:prSet>
      <dgm:spPr/>
    </dgm:pt>
    <dgm:pt modelId="{2A9C886B-0F2C-44E5-B62E-77F2604E98FF}" type="pres">
      <dgm:prSet presAssocID="{C28E07E8-9A8B-485B-B959-C4BD865E0A72}" presName="negativeSpace" presStyleCnt="0"/>
      <dgm:spPr/>
    </dgm:pt>
    <dgm:pt modelId="{89DCF1ED-F293-4AC5-90E4-D904C7FB7D83}" type="pres">
      <dgm:prSet presAssocID="{C28E07E8-9A8B-485B-B959-C4BD865E0A72}" presName="childText" presStyleLbl="conFgAcc1" presStyleIdx="3" presStyleCnt="4">
        <dgm:presLayoutVars>
          <dgm:bulletEnabled val="1"/>
        </dgm:presLayoutVars>
      </dgm:prSet>
      <dgm:spPr/>
    </dgm:pt>
  </dgm:ptLst>
  <dgm:cxnLst>
    <dgm:cxn modelId="{FCE65221-8C26-4DF3-9E6A-39E031878245}" type="presOf" srcId="{C539F661-51CB-4E66-8758-C8D508E0C696}" destId="{C0DDF8DA-A530-415B-8C0C-F79E256D4503}" srcOrd="0" destOrd="0" presId="urn:microsoft.com/office/officeart/2005/8/layout/list1"/>
    <dgm:cxn modelId="{2289DF28-70B4-445A-930B-9F587A4D1270}" srcId="{25E72774-D351-4064-8319-BBB8861FC2BA}" destId="{D554E146-0DFE-40FE-A756-DA41BABE3AF1}" srcOrd="2" destOrd="0" parTransId="{0CA10F79-7E4A-491B-A6F1-C454E569B255}" sibTransId="{E367EED8-0A95-411C-851F-62CD08B7CCDF}"/>
    <dgm:cxn modelId="{D986AB29-79B4-4907-9912-0A4773EA7414}" type="presOf" srcId="{72D807D3-261D-4C1F-BB72-07E9E8DAB228}" destId="{B9D3BA71-EA05-4B9D-AA2E-A2D62DEF6FB2}" srcOrd="1" destOrd="0" presId="urn:microsoft.com/office/officeart/2005/8/layout/list1"/>
    <dgm:cxn modelId="{849D0152-2A5E-4D10-B4DA-082BDA3BBEB0}" srcId="{25E72774-D351-4064-8319-BBB8861FC2BA}" destId="{C539F661-51CB-4E66-8758-C8D508E0C696}" srcOrd="1" destOrd="0" parTransId="{56AB7382-5988-4EB5-BE3D-4E107E215DC9}" sibTransId="{2A2BE7C5-1F77-4D7E-82A8-50F65ECB6FCB}"/>
    <dgm:cxn modelId="{2B5C6988-B805-44CC-9F57-B22A68D4D037}" srcId="{25E72774-D351-4064-8319-BBB8861FC2BA}" destId="{72D807D3-261D-4C1F-BB72-07E9E8DAB228}" srcOrd="0" destOrd="0" parTransId="{30040DA9-20C4-443F-AE2F-87438A61CA8F}" sibTransId="{998185E4-C02C-475D-BF78-2CE0CF5E1BF0}"/>
    <dgm:cxn modelId="{D10DA789-498B-4A28-84A4-6B2AE8225654}" srcId="{25E72774-D351-4064-8319-BBB8861FC2BA}" destId="{C28E07E8-9A8B-485B-B959-C4BD865E0A72}" srcOrd="3" destOrd="0" parTransId="{12AC6D68-15BE-4CE6-BEF7-838650B30727}" sibTransId="{810E2550-2F45-4218-81E5-33322B036A9B}"/>
    <dgm:cxn modelId="{FA3075A6-D454-4468-BF4B-A5BFEE95714B}" type="presOf" srcId="{72D807D3-261D-4C1F-BB72-07E9E8DAB228}" destId="{46E99D31-8559-464C-818F-B4A67BC6970E}" srcOrd="0" destOrd="0" presId="urn:microsoft.com/office/officeart/2005/8/layout/list1"/>
    <dgm:cxn modelId="{D638DEBA-7782-4F54-BD75-4BF6EEDB5436}" type="presOf" srcId="{C28E07E8-9A8B-485B-B959-C4BD865E0A72}" destId="{A16744A2-9182-4D3F-93DA-F62193267AA9}" srcOrd="0" destOrd="0" presId="urn:microsoft.com/office/officeart/2005/8/layout/list1"/>
    <dgm:cxn modelId="{26AECCBB-8A77-41C5-A031-0147F1B09299}" type="presOf" srcId="{C539F661-51CB-4E66-8758-C8D508E0C696}" destId="{E3CBF898-5DB3-4C47-ADC3-46FB8AA057B1}" srcOrd="1" destOrd="0" presId="urn:microsoft.com/office/officeart/2005/8/layout/list1"/>
    <dgm:cxn modelId="{781B8ADB-8B8A-4717-9F22-CFBB35D7F204}" type="presOf" srcId="{D554E146-0DFE-40FE-A756-DA41BABE3AF1}" destId="{3C11B08E-C2DC-4449-990E-90D61FF159AA}" srcOrd="0" destOrd="0" presId="urn:microsoft.com/office/officeart/2005/8/layout/list1"/>
    <dgm:cxn modelId="{F5DCC8E3-9C5B-4717-B9EE-5076CD79D7CF}" type="presOf" srcId="{D554E146-0DFE-40FE-A756-DA41BABE3AF1}" destId="{B5E61FAE-0731-40C9-BF65-6A8515EBFDEB}" srcOrd="1" destOrd="0" presId="urn:microsoft.com/office/officeart/2005/8/layout/list1"/>
    <dgm:cxn modelId="{0575C8FD-FD12-4443-9676-17147D915ECB}" type="presOf" srcId="{25E72774-D351-4064-8319-BBB8861FC2BA}" destId="{24AB96AA-2832-4A23-99B0-8DD33C94A766}" srcOrd="0" destOrd="0" presId="urn:microsoft.com/office/officeart/2005/8/layout/list1"/>
    <dgm:cxn modelId="{8B31D4FE-8D25-4916-B9F5-A657913AEA97}" type="presOf" srcId="{C28E07E8-9A8B-485B-B959-C4BD865E0A72}" destId="{F061555D-7D13-4A84-8DB7-A8D9DF485F89}" srcOrd="1" destOrd="0" presId="urn:microsoft.com/office/officeart/2005/8/layout/list1"/>
    <dgm:cxn modelId="{997F4A7E-8112-40D7-A973-A04698A249D2}" type="presParOf" srcId="{24AB96AA-2832-4A23-99B0-8DD33C94A766}" destId="{0F960212-0A92-4C06-BE46-F26ED06C594C}" srcOrd="0" destOrd="0" presId="urn:microsoft.com/office/officeart/2005/8/layout/list1"/>
    <dgm:cxn modelId="{8A0DADA0-76A1-495A-864F-E763B16DD148}" type="presParOf" srcId="{0F960212-0A92-4C06-BE46-F26ED06C594C}" destId="{46E99D31-8559-464C-818F-B4A67BC6970E}" srcOrd="0" destOrd="0" presId="urn:microsoft.com/office/officeart/2005/8/layout/list1"/>
    <dgm:cxn modelId="{B323F2D9-A6E7-40C6-A9F0-B19CF4E32F77}" type="presParOf" srcId="{0F960212-0A92-4C06-BE46-F26ED06C594C}" destId="{B9D3BA71-EA05-4B9D-AA2E-A2D62DEF6FB2}" srcOrd="1" destOrd="0" presId="urn:microsoft.com/office/officeart/2005/8/layout/list1"/>
    <dgm:cxn modelId="{D266DCBF-CA9F-4959-9868-B8B0F1CF0E56}" type="presParOf" srcId="{24AB96AA-2832-4A23-99B0-8DD33C94A766}" destId="{ECDDE5F1-4EDF-4D4B-925E-3CD150981DEB}" srcOrd="1" destOrd="0" presId="urn:microsoft.com/office/officeart/2005/8/layout/list1"/>
    <dgm:cxn modelId="{C008447A-3EEE-4120-8CA2-033A924CF272}" type="presParOf" srcId="{24AB96AA-2832-4A23-99B0-8DD33C94A766}" destId="{CC122666-4BE7-48D7-B1CF-0D1CA27158FC}" srcOrd="2" destOrd="0" presId="urn:microsoft.com/office/officeart/2005/8/layout/list1"/>
    <dgm:cxn modelId="{6C1839EE-9E1E-4699-AE0D-F0B46D63BC75}" type="presParOf" srcId="{24AB96AA-2832-4A23-99B0-8DD33C94A766}" destId="{BC50571C-C20E-4147-9FDC-0B02CE821818}" srcOrd="3" destOrd="0" presId="urn:microsoft.com/office/officeart/2005/8/layout/list1"/>
    <dgm:cxn modelId="{F9693232-10FD-4546-9971-8FA01F0B6042}" type="presParOf" srcId="{24AB96AA-2832-4A23-99B0-8DD33C94A766}" destId="{E3FA904F-CB0A-4A50-BF66-E37DF083B7EF}" srcOrd="4" destOrd="0" presId="urn:microsoft.com/office/officeart/2005/8/layout/list1"/>
    <dgm:cxn modelId="{1AD44601-527B-4D9F-AD01-844CDEDE68DC}" type="presParOf" srcId="{E3FA904F-CB0A-4A50-BF66-E37DF083B7EF}" destId="{C0DDF8DA-A530-415B-8C0C-F79E256D4503}" srcOrd="0" destOrd="0" presId="urn:microsoft.com/office/officeart/2005/8/layout/list1"/>
    <dgm:cxn modelId="{7403BEB9-67D1-45D9-9B4A-E8C2F127F6F0}" type="presParOf" srcId="{E3FA904F-CB0A-4A50-BF66-E37DF083B7EF}" destId="{E3CBF898-5DB3-4C47-ADC3-46FB8AA057B1}" srcOrd="1" destOrd="0" presId="urn:microsoft.com/office/officeart/2005/8/layout/list1"/>
    <dgm:cxn modelId="{0F9B0C7F-2621-4848-B330-3B4C3E55060F}" type="presParOf" srcId="{24AB96AA-2832-4A23-99B0-8DD33C94A766}" destId="{33624C98-0695-458F-83E3-D2D62B3F11DF}" srcOrd="5" destOrd="0" presId="urn:microsoft.com/office/officeart/2005/8/layout/list1"/>
    <dgm:cxn modelId="{170C3A3E-CBE4-4949-8834-B5A8A1529007}" type="presParOf" srcId="{24AB96AA-2832-4A23-99B0-8DD33C94A766}" destId="{E5AE73AA-F2D6-4259-B662-3DAF572F3850}" srcOrd="6" destOrd="0" presId="urn:microsoft.com/office/officeart/2005/8/layout/list1"/>
    <dgm:cxn modelId="{515F707A-1C64-4914-BD55-6B9C9C072DEF}" type="presParOf" srcId="{24AB96AA-2832-4A23-99B0-8DD33C94A766}" destId="{1E319F1F-8DB9-429A-9780-372840DF47CD}" srcOrd="7" destOrd="0" presId="urn:microsoft.com/office/officeart/2005/8/layout/list1"/>
    <dgm:cxn modelId="{0CB29916-D08D-42EE-BD27-6DC1C39DD991}" type="presParOf" srcId="{24AB96AA-2832-4A23-99B0-8DD33C94A766}" destId="{580A4DE3-69DC-43CE-97F4-C9BF2DE7161D}" srcOrd="8" destOrd="0" presId="urn:microsoft.com/office/officeart/2005/8/layout/list1"/>
    <dgm:cxn modelId="{8F7E90C1-14CA-4304-B708-058B33C20018}" type="presParOf" srcId="{580A4DE3-69DC-43CE-97F4-C9BF2DE7161D}" destId="{3C11B08E-C2DC-4449-990E-90D61FF159AA}" srcOrd="0" destOrd="0" presId="urn:microsoft.com/office/officeart/2005/8/layout/list1"/>
    <dgm:cxn modelId="{0BD87E64-874C-4A95-A860-1AF0C84765A1}" type="presParOf" srcId="{580A4DE3-69DC-43CE-97F4-C9BF2DE7161D}" destId="{B5E61FAE-0731-40C9-BF65-6A8515EBFDEB}" srcOrd="1" destOrd="0" presId="urn:microsoft.com/office/officeart/2005/8/layout/list1"/>
    <dgm:cxn modelId="{273540CB-30DA-42BE-99DD-44A0773FA1F5}" type="presParOf" srcId="{24AB96AA-2832-4A23-99B0-8DD33C94A766}" destId="{F7542A4B-CB72-4633-B2D1-475756FA940C}" srcOrd="9" destOrd="0" presId="urn:microsoft.com/office/officeart/2005/8/layout/list1"/>
    <dgm:cxn modelId="{22610822-A906-468E-B497-0C02F6AD3F4A}" type="presParOf" srcId="{24AB96AA-2832-4A23-99B0-8DD33C94A766}" destId="{66CD745F-242D-472B-A063-69FF7DB1A4D1}" srcOrd="10" destOrd="0" presId="urn:microsoft.com/office/officeart/2005/8/layout/list1"/>
    <dgm:cxn modelId="{488A38D2-E279-4B46-A7A8-EAA68DCAAAFC}" type="presParOf" srcId="{24AB96AA-2832-4A23-99B0-8DD33C94A766}" destId="{81356D9A-5D73-4A32-BDAC-B916DA9251CD}" srcOrd="11" destOrd="0" presId="urn:microsoft.com/office/officeart/2005/8/layout/list1"/>
    <dgm:cxn modelId="{4842B539-FD9A-4B18-85A3-3C64AE4FE794}" type="presParOf" srcId="{24AB96AA-2832-4A23-99B0-8DD33C94A766}" destId="{DB26C18E-F80D-4B75-BB55-86E118D6E23E}" srcOrd="12" destOrd="0" presId="urn:microsoft.com/office/officeart/2005/8/layout/list1"/>
    <dgm:cxn modelId="{0618AF1A-6E26-4AC8-8550-AF7FFF9D67DE}" type="presParOf" srcId="{DB26C18E-F80D-4B75-BB55-86E118D6E23E}" destId="{A16744A2-9182-4D3F-93DA-F62193267AA9}" srcOrd="0" destOrd="0" presId="urn:microsoft.com/office/officeart/2005/8/layout/list1"/>
    <dgm:cxn modelId="{B997B73B-AF6C-45D6-A99E-B267C81C66FB}" type="presParOf" srcId="{DB26C18E-F80D-4B75-BB55-86E118D6E23E}" destId="{F061555D-7D13-4A84-8DB7-A8D9DF485F89}" srcOrd="1" destOrd="0" presId="urn:microsoft.com/office/officeart/2005/8/layout/list1"/>
    <dgm:cxn modelId="{0A65754A-1644-46E9-9510-C834A031EA3A}" type="presParOf" srcId="{24AB96AA-2832-4A23-99B0-8DD33C94A766}" destId="{2A9C886B-0F2C-44E5-B62E-77F2604E98FF}" srcOrd="13" destOrd="0" presId="urn:microsoft.com/office/officeart/2005/8/layout/list1"/>
    <dgm:cxn modelId="{0DECD107-935A-49A3-9750-1EB6322657EA}" type="presParOf" srcId="{24AB96AA-2832-4A23-99B0-8DD33C94A766}" destId="{89DCF1ED-F293-4AC5-90E4-D904C7FB7D83}" srcOrd="14"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122666-4BE7-48D7-B1CF-0D1CA27158FC}">
      <dsp:nvSpPr>
        <dsp:cNvPr id="0" name=""/>
        <dsp:cNvSpPr/>
      </dsp:nvSpPr>
      <dsp:spPr>
        <a:xfrm>
          <a:off x="0" y="417429"/>
          <a:ext cx="10515600" cy="604800"/>
        </a:xfrm>
        <a:prstGeom prst="rect">
          <a:avLst/>
        </a:prstGeom>
        <a:solidFill>
          <a:schemeClr val="lt1">
            <a:alpha val="90000"/>
            <a:hueOff val="0"/>
            <a:satOff val="0"/>
            <a:lumOff val="0"/>
            <a:alphaOff val="0"/>
          </a:schemeClr>
        </a:solidFill>
        <a:ln w="6350" cap="flat" cmpd="sng" algn="ctr">
          <a:solidFill>
            <a:schemeClr val="accent4">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B9D3BA71-EA05-4B9D-AA2E-A2D62DEF6FB2}">
      <dsp:nvSpPr>
        <dsp:cNvPr id="0" name=""/>
        <dsp:cNvSpPr/>
      </dsp:nvSpPr>
      <dsp:spPr>
        <a:xfrm>
          <a:off x="525780" y="63189"/>
          <a:ext cx="7360920" cy="708480"/>
        </a:xfrm>
        <a:prstGeom prst="roundRect">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78225" tIns="0" rIns="278225" bIns="0" numCol="1" spcCol="1270" anchor="ctr" anchorCtr="0">
          <a:noAutofit/>
        </a:bodyPr>
        <a:lstStyle/>
        <a:p>
          <a:pPr marL="0" lvl="0" indent="0" algn="l" defTabSz="1066800">
            <a:lnSpc>
              <a:spcPct val="90000"/>
            </a:lnSpc>
            <a:spcBef>
              <a:spcPct val="0"/>
            </a:spcBef>
            <a:spcAft>
              <a:spcPct val="35000"/>
            </a:spcAft>
            <a:buNone/>
          </a:pPr>
          <a:r>
            <a:rPr lang="ru-RU" sz="2400" kern="1200" dirty="0"/>
            <a:t>Высшие ценности</a:t>
          </a:r>
        </a:p>
      </dsp:txBody>
      <dsp:txXfrm>
        <a:off x="560365" y="97774"/>
        <a:ext cx="7291750" cy="639310"/>
      </dsp:txXfrm>
    </dsp:sp>
    <dsp:sp modelId="{E5AE73AA-F2D6-4259-B662-3DAF572F3850}">
      <dsp:nvSpPr>
        <dsp:cNvPr id="0" name=""/>
        <dsp:cNvSpPr/>
      </dsp:nvSpPr>
      <dsp:spPr>
        <a:xfrm>
          <a:off x="0" y="1506069"/>
          <a:ext cx="10515600" cy="604800"/>
        </a:xfrm>
        <a:prstGeom prst="rect">
          <a:avLst/>
        </a:prstGeom>
        <a:solidFill>
          <a:schemeClr val="lt1">
            <a:alpha val="90000"/>
            <a:hueOff val="0"/>
            <a:satOff val="0"/>
            <a:lumOff val="0"/>
            <a:alphaOff val="0"/>
          </a:schemeClr>
        </a:solidFill>
        <a:ln w="6350" cap="flat" cmpd="sng" algn="ctr">
          <a:solidFill>
            <a:schemeClr val="accent4">
              <a:hueOff val="3266964"/>
              <a:satOff val="-13592"/>
              <a:lumOff val="3203"/>
              <a:alphaOff val="0"/>
            </a:schemeClr>
          </a:solidFill>
          <a:prstDash val="solid"/>
          <a:miter lim="800000"/>
        </a:ln>
        <a:effectLst/>
      </dsp:spPr>
      <dsp:style>
        <a:lnRef idx="1">
          <a:scrgbClr r="0" g="0" b="0"/>
        </a:lnRef>
        <a:fillRef idx="1">
          <a:scrgbClr r="0" g="0" b="0"/>
        </a:fillRef>
        <a:effectRef idx="0">
          <a:scrgbClr r="0" g="0" b="0"/>
        </a:effectRef>
        <a:fontRef idx="minor"/>
      </dsp:style>
    </dsp:sp>
    <dsp:sp modelId="{E3CBF898-5DB3-4C47-ADC3-46FB8AA057B1}">
      <dsp:nvSpPr>
        <dsp:cNvPr id="0" name=""/>
        <dsp:cNvSpPr/>
      </dsp:nvSpPr>
      <dsp:spPr>
        <a:xfrm>
          <a:off x="525780" y="1151829"/>
          <a:ext cx="7360920" cy="708480"/>
        </a:xfrm>
        <a:prstGeom prst="roundRect">
          <a:avLst/>
        </a:prstGeom>
        <a:gradFill rotWithShape="0">
          <a:gsLst>
            <a:gs pos="0">
              <a:schemeClr val="accent4">
                <a:hueOff val="3266964"/>
                <a:satOff val="-13592"/>
                <a:lumOff val="3203"/>
                <a:alphaOff val="0"/>
                <a:lumMod val="110000"/>
                <a:satMod val="105000"/>
                <a:tint val="67000"/>
              </a:schemeClr>
            </a:gs>
            <a:gs pos="50000">
              <a:schemeClr val="accent4">
                <a:hueOff val="3266964"/>
                <a:satOff val="-13592"/>
                <a:lumOff val="3203"/>
                <a:alphaOff val="0"/>
                <a:lumMod val="105000"/>
                <a:satMod val="103000"/>
                <a:tint val="73000"/>
              </a:schemeClr>
            </a:gs>
            <a:gs pos="100000">
              <a:schemeClr val="accent4">
                <a:hueOff val="3266964"/>
                <a:satOff val="-13592"/>
                <a:lumOff val="3203"/>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78225" tIns="0" rIns="278225" bIns="0" numCol="1" spcCol="1270" anchor="ctr" anchorCtr="0">
          <a:noAutofit/>
        </a:bodyPr>
        <a:lstStyle/>
        <a:p>
          <a:pPr marL="0" lvl="0" indent="0" algn="l" defTabSz="1066800">
            <a:lnSpc>
              <a:spcPct val="90000"/>
            </a:lnSpc>
            <a:spcBef>
              <a:spcPct val="0"/>
            </a:spcBef>
            <a:spcAft>
              <a:spcPct val="35000"/>
            </a:spcAft>
            <a:buNone/>
          </a:pPr>
          <a:r>
            <a:rPr lang="ru-RU" sz="2400" kern="1200" dirty="0"/>
            <a:t>Великих русских людей</a:t>
          </a:r>
        </a:p>
      </dsp:txBody>
      <dsp:txXfrm>
        <a:off x="560365" y="1186414"/>
        <a:ext cx="7291750" cy="639310"/>
      </dsp:txXfrm>
    </dsp:sp>
    <dsp:sp modelId="{66CD745F-242D-472B-A063-69FF7DB1A4D1}">
      <dsp:nvSpPr>
        <dsp:cNvPr id="0" name=""/>
        <dsp:cNvSpPr/>
      </dsp:nvSpPr>
      <dsp:spPr>
        <a:xfrm>
          <a:off x="0" y="2594709"/>
          <a:ext cx="10515600" cy="604800"/>
        </a:xfrm>
        <a:prstGeom prst="rect">
          <a:avLst/>
        </a:prstGeom>
        <a:solidFill>
          <a:schemeClr val="lt1">
            <a:alpha val="90000"/>
            <a:hueOff val="0"/>
            <a:satOff val="0"/>
            <a:lumOff val="0"/>
            <a:alphaOff val="0"/>
          </a:schemeClr>
        </a:solidFill>
        <a:ln w="6350" cap="flat" cmpd="sng" algn="ctr">
          <a:solidFill>
            <a:schemeClr val="accent4">
              <a:hueOff val="6533927"/>
              <a:satOff val="-27185"/>
              <a:lumOff val="6405"/>
              <a:alphaOff val="0"/>
            </a:schemeClr>
          </a:solidFill>
          <a:prstDash val="solid"/>
          <a:miter lim="800000"/>
        </a:ln>
        <a:effectLst/>
      </dsp:spPr>
      <dsp:style>
        <a:lnRef idx="1">
          <a:scrgbClr r="0" g="0" b="0"/>
        </a:lnRef>
        <a:fillRef idx="1">
          <a:scrgbClr r="0" g="0" b="0"/>
        </a:fillRef>
        <a:effectRef idx="0">
          <a:scrgbClr r="0" g="0" b="0"/>
        </a:effectRef>
        <a:fontRef idx="minor"/>
      </dsp:style>
    </dsp:sp>
    <dsp:sp modelId="{B5E61FAE-0731-40C9-BF65-6A8515EBFDEB}">
      <dsp:nvSpPr>
        <dsp:cNvPr id="0" name=""/>
        <dsp:cNvSpPr/>
      </dsp:nvSpPr>
      <dsp:spPr>
        <a:xfrm>
          <a:off x="525780" y="2240469"/>
          <a:ext cx="7360920" cy="708480"/>
        </a:xfrm>
        <a:prstGeom prst="roundRect">
          <a:avLst/>
        </a:prstGeom>
        <a:gradFill rotWithShape="0">
          <a:gsLst>
            <a:gs pos="0">
              <a:schemeClr val="accent4">
                <a:hueOff val="6533927"/>
                <a:satOff val="-27185"/>
                <a:lumOff val="6405"/>
                <a:alphaOff val="0"/>
                <a:lumMod val="110000"/>
                <a:satMod val="105000"/>
                <a:tint val="67000"/>
              </a:schemeClr>
            </a:gs>
            <a:gs pos="50000">
              <a:schemeClr val="accent4">
                <a:hueOff val="6533927"/>
                <a:satOff val="-27185"/>
                <a:lumOff val="6405"/>
                <a:alphaOff val="0"/>
                <a:lumMod val="105000"/>
                <a:satMod val="103000"/>
                <a:tint val="73000"/>
              </a:schemeClr>
            </a:gs>
            <a:gs pos="100000">
              <a:schemeClr val="accent4">
                <a:hueOff val="6533927"/>
                <a:satOff val="-27185"/>
                <a:lumOff val="6405"/>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78225" tIns="0" rIns="278225" bIns="0" numCol="1" spcCol="1270" anchor="ctr" anchorCtr="0">
          <a:noAutofit/>
        </a:bodyPr>
        <a:lstStyle/>
        <a:p>
          <a:pPr marL="0" lvl="0" indent="0" algn="l" defTabSz="1066800">
            <a:lnSpc>
              <a:spcPct val="90000"/>
            </a:lnSpc>
            <a:spcBef>
              <a:spcPct val="0"/>
            </a:spcBef>
            <a:spcAft>
              <a:spcPct val="35000"/>
            </a:spcAft>
            <a:buNone/>
          </a:pPr>
          <a:r>
            <a:rPr lang="ru-RU" sz="2400" kern="1200" dirty="0"/>
            <a:t>Факты, определяющие мировоззрение</a:t>
          </a:r>
        </a:p>
      </dsp:txBody>
      <dsp:txXfrm>
        <a:off x="560365" y="2275054"/>
        <a:ext cx="7291750" cy="639310"/>
      </dsp:txXfrm>
    </dsp:sp>
    <dsp:sp modelId="{89DCF1ED-F293-4AC5-90E4-D904C7FB7D83}">
      <dsp:nvSpPr>
        <dsp:cNvPr id="0" name=""/>
        <dsp:cNvSpPr/>
      </dsp:nvSpPr>
      <dsp:spPr>
        <a:xfrm>
          <a:off x="0" y="3683349"/>
          <a:ext cx="10515600" cy="604800"/>
        </a:xfrm>
        <a:prstGeom prst="rect">
          <a:avLst/>
        </a:prstGeom>
        <a:solidFill>
          <a:schemeClr val="lt1">
            <a:alpha val="90000"/>
            <a:hueOff val="0"/>
            <a:satOff val="0"/>
            <a:lumOff val="0"/>
            <a:alphaOff val="0"/>
          </a:schemeClr>
        </a:solidFill>
        <a:ln w="6350" cap="flat" cmpd="sng" algn="ctr">
          <a:solidFill>
            <a:schemeClr val="accent4">
              <a:hueOff val="9800891"/>
              <a:satOff val="-40777"/>
              <a:lumOff val="9608"/>
              <a:alphaOff val="0"/>
            </a:schemeClr>
          </a:solidFill>
          <a:prstDash val="solid"/>
          <a:miter lim="800000"/>
        </a:ln>
        <a:effectLst/>
      </dsp:spPr>
      <dsp:style>
        <a:lnRef idx="1">
          <a:scrgbClr r="0" g="0" b="0"/>
        </a:lnRef>
        <a:fillRef idx="1">
          <a:scrgbClr r="0" g="0" b="0"/>
        </a:fillRef>
        <a:effectRef idx="0">
          <a:scrgbClr r="0" g="0" b="0"/>
        </a:effectRef>
        <a:fontRef idx="minor"/>
      </dsp:style>
    </dsp:sp>
    <dsp:sp modelId="{F061555D-7D13-4A84-8DB7-A8D9DF485F89}">
      <dsp:nvSpPr>
        <dsp:cNvPr id="0" name=""/>
        <dsp:cNvSpPr/>
      </dsp:nvSpPr>
      <dsp:spPr>
        <a:xfrm>
          <a:off x="525780" y="3329109"/>
          <a:ext cx="7360920" cy="708480"/>
        </a:xfrm>
        <a:prstGeom prst="roundRect">
          <a:avLst/>
        </a:prstGeom>
        <a:gradFill rotWithShape="0">
          <a:gsLst>
            <a:gs pos="0">
              <a:schemeClr val="accent4">
                <a:hueOff val="9800891"/>
                <a:satOff val="-40777"/>
                <a:lumOff val="9608"/>
                <a:alphaOff val="0"/>
                <a:lumMod val="110000"/>
                <a:satMod val="105000"/>
                <a:tint val="67000"/>
              </a:schemeClr>
            </a:gs>
            <a:gs pos="50000">
              <a:schemeClr val="accent4">
                <a:hueOff val="9800891"/>
                <a:satOff val="-40777"/>
                <a:lumOff val="9608"/>
                <a:alphaOff val="0"/>
                <a:lumMod val="105000"/>
                <a:satMod val="103000"/>
                <a:tint val="73000"/>
              </a:schemeClr>
            </a:gs>
            <a:gs pos="100000">
              <a:schemeClr val="accent4">
                <a:hueOff val="9800891"/>
                <a:satOff val="-40777"/>
                <a:lumOff val="9608"/>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78225" tIns="0" rIns="278225" bIns="0" numCol="1" spcCol="1270" anchor="ctr" anchorCtr="0">
          <a:noAutofit/>
        </a:bodyPr>
        <a:lstStyle/>
        <a:p>
          <a:pPr marL="0" lvl="0" indent="0" algn="l" defTabSz="1066800">
            <a:lnSpc>
              <a:spcPct val="90000"/>
            </a:lnSpc>
            <a:spcBef>
              <a:spcPct val="0"/>
            </a:spcBef>
            <a:spcAft>
              <a:spcPct val="35000"/>
            </a:spcAft>
            <a:buNone/>
          </a:pPr>
          <a:r>
            <a:rPr lang="ru-RU" sz="2400" kern="1200" dirty="0"/>
            <a:t>Модели поведения</a:t>
          </a:r>
        </a:p>
      </dsp:txBody>
      <dsp:txXfrm>
        <a:off x="560365" y="3363694"/>
        <a:ext cx="7291750" cy="63931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048048E-6E22-4D2B-A08E-841E9C02359B}">
      <dsp:nvSpPr>
        <dsp:cNvPr id="0" name=""/>
        <dsp:cNvSpPr/>
      </dsp:nvSpPr>
      <dsp:spPr>
        <a:xfrm>
          <a:off x="0" y="417429"/>
          <a:ext cx="10515600" cy="604800"/>
        </a:xfrm>
        <a:prstGeom prst="rect">
          <a:avLst/>
        </a:prstGeom>
        <a:solidFill>
          <a:schemeClr val="lt1">
            <a:alpha val="90000"/>
            <a:hueOff val="0"/>
            <a:satOff val="0"/>
            <a:lumOff val="0"/>
            <a:alphaOff val="0"/>
          </a:schemeClr>
        </a:solidFill>
        <a:ln w="6350" cap="flat" cmpd="sng" algn="ctr">
          <a:solidFill>
            <a:schemeClr val="accent4">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E41AC763-6E51-445E-9F01-930784A84C73}">
      <dsp:nvSpPr>
        <dsp:cNvPr id="0" name=""/>
        <dsp:cNvSpPr/>
      </dsp:nvSpPr>
      <dsp:spPr>
        <a:xfrm>
          <a:off x="525780" y="63189"/>
          <a:ext cx="7360920" cy="708480"/>
        </a:xfrm>
        <a:prstGeom prst="roundRect">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78225" tIns="0" rIns="278225" bIns="0" numCol="1" spcCol="1270" anchor="ctr" anchorCtr="0">
          <a:noAutofit/>
        </a:bodyPr>
        <a:lstStyle/>
        <a:p>
          <a:pPr marL="0" lvl="0" indent="0" algn="l" defTabSz="1066800">
            <a:lnSpc>
              <a:spcPct val="90000"/>
            </a:lnSpc>
            <a:spcBef>
              <a:spcPct val="0"/>
            </a:spcBef>
            <a:spcAft>
              <a:spcPct val="35000"/>
            </a:spcAft>
            <a:buNone/>
          </a:pPr>
          <a:r>
            <a:rPr lang="ru-RU" sz="2400" kern="1200" dirty="0"/>
            <a:t>Не лги!</a:t>
          </a:r>
        </a:p>
      </dsp:txBody>
      <dsp:txXfrm>
        <a:off x="560365" y="97774"/>
        <a:ext cx="7291750" cy="639310"/>
      </dsp:txXfrm>
    </dsp:sp>
    <dsp:sp modelId="{507718F5-5AE1-4FF2-93BA-6AABFC11F3CE}">
      <dsp:nvSpPr>
        <dsp:cNvPr id="0" name=""/>
        <dsp:cNvSpPr/>
      </dsp:nvSpPr>
      <dsp:spPr>
        <a:xfrm>
          <a:off x="0" y="1506069"/>
          <a:ext cx="10515600" cy="604800"/>
        </a:xfrm>
        <a:prstGeom prst="rect">
          <a:avLst/>
        </a:prstGeom>
        <a:solidFill>
          <a:schemeClr val="lt1">
            <a:alpha val="90000"/>
            <a:hueOff val="0"/>
            <a:satOff val="0"/>
            <a:lumOff val="0"/>
            <a:alphaOff val="0"/>
          </a:schemeClr>
        </a:solidFill>
        <a:ln w="6350" cap="flat" cmpd="sng" algn="ctr">
          <a:solidFill>
            <a:schemeClr val="accent4">
              <a:hueOff val="3266964"/>
              <a:satOff val="-13592"/>
              <a:lumOff val="3203"/>
              <a:alphaOff val="0"/>
            </a:schemeClr>
          </a:solidFill>
          <a:prstDash val="solid"/>
          <a:miter lim="800000"/>
        </a:ln>
        <a:effectLst/>
      </dsp:spPr>
      <dsp:style>
        <a:lnRef idx="1">
          <a:scrgbClr r="0" g="0" b="0"/>
        </a:lnRef>
        <a:fillRef idx="1">
          <a:scrgbClr r="0" g="0" b="0"/>
        </a:fillRef>
        <a:effectRef idx="0">
          <a:scrgbClr r="0" g="0" b="0"/>
        </a:effectRef>
        <a:fontRef idx="minor"/>
      </dsp:style>
    </dsp:sp>
    <dsp:sp modelId="{1433453B-CB96-40B4-BD06-989BA70B7706}">
      <dsp:nvSpPr>
        <dsp:cNvPr id="0" name=""/>
        <dsp:cNvSpPr/>
      </dsp:nvSpPr>
      <dsp:spPr>
        <a:xfrm>
          <a:off x="525780" y="1151829"/>
          <a:ext cx="7360920" cy="708480"/>
        </a:xfrm>
        <a:prstGeom prst="roundRect">
          <a:avLst/>
        </a:prstGeom>
        <a:gradFill rotWithShape="0">
          <a:gsLst>
            <a:gs pos="0">
              <a:schemeClr val="accent4">
                <a:hueOff val="3266964"/>
                <a:satOff val="-13592"/>
                <a:lumOff val="3203"/>
                <a:alphaOff val="0"/>
                <a:lumMod val="110000"/>
                <a:satMod val="105000"/>
                <a:tint val="67000"/>
              </a:schemeClr>
            </a:gs>
            <a:gs pos="50000">
              <a:schemeClr val="accent4">
                <a:hueOff val="3266964"/>
                <a:satOff val="-13592"/>
                <a:lumOff val="3203"/>
                <a:alphaOff val="0"/>
                <a:lumMod val="105000"/>
                <a:satMod val="103000"/>
                <a:tint val="73000"/>
              </a:schemeClr>
            </a:gs>
            <a:gs pos="100000">
              <a:schemeClr val="accent4">
                <a:hueOff val="3266964"/>
                <a:satOff val="-13592"/>
                <a:lumOff val="3203"/>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78225" tIns="0" rIns="278225" bIns="0" numCol="1" spcCol="1270" anchor="ctr" anchorCtr="0">
          <a:noAutofit/>
        </a:bodyPr>
        <a:lstStyle/>
        <a:p>
          <a:pPr marL="0" lvl="0" indent="0" algn="l" defTabSz="1066800">
            <a:lnSpc>
              <a:spcPct val="90000"/>
            </a:lnSpc>
            <a:spcBef>
              <a:spcPct val="0"/>
            </a:spcBef>
            <a:spcAft>
              <a:spcPct val="35000"/>
            </a:spcAft>
            <a:buNone/>
          </a:pPr>
          <a:r>
            <a:rPr lang="ru-RU" sz="2400" kern="1200" dirty="0"/>
            <a:t>Умей говорить «нет»</a:t>
          </a:r>
        </a:p>
      </dsp:txBody>
      <dsp:txXfrm>
        <a:off x="560365" y="1186414"/>
        <a:ext cx="7291750" cy="639310"/>
      </dsp:txXfrm>
    </dsp:sp>
    <dsp:sp modelId="{1DC97CA1-F49D-4069-858F-8862B95139A2}">
      <dsp:nvSpPr>
        <dsp:cNvPr id="0" name=""/>
        <dsp:cNvSpPr/>
      </dsp:nvSpPr>
      <dsp:spPr>
        <a:xfrm>
          <a:off x="0" y="2594709"/>
          <a:ext cx="10515600" cy="604800"/>
        </a:xfrm>
        <a:prstGeom prst="rect">
          <a:avLst/>
        </a:prstGeom>
        <a:solidFill>
          <a:schemeClr val="lt1">
            <a:alpha val="90000"/>
            <a:hueOff val="0"/>
            <a:satOff val="0"/>
            <a:lumOff val="0"/>
            <a:alphaOff val="0"/>
          </a:schemeClr>
        </a:solidFill>
        <a:ln w="6350" cap="flat" cmpd="sng" algn="ctr">
          <a:solidFill>
            <a:schemeClr val="accent4">
              <a:hueOff val="6533927"/>
              <a:satOff val="-27185"/>
              <a:lumOff val="6405"/>
              <a:alphaOff val="0"/>
            </a:schemeClr>
          </a:solidFill>
          <a:prstDash val="solid"/>
          <a:miter lim="800000"/>
        </a:ln>
        <a:effectLst/>
      </dsp:spPr>
      <dsp:style>
        <a:lnRef idx="1">
          <a:scrgbClr r="0" g="0" b="0"/>
        </a:lnRef>
        <a:fillRef idx="1">
          <a:scrgbClr r="0" g="0" b="0"/>
        </a:fillRef>
        <a:effectRef idx="0">
          <a:scrgbClr r="0" g="0" b="0"/>
        </a:effectRef>
        <a:fontRef idx="minor"/>
      </dsp:style>
    </dsp:sp>
    <dsp:sp modelId="{BF306395-9EB5-4F03-B75E-16C5BD69866C}">
      <dsp:nvSpPr>
        <dsp:cNvPr id="0" name=""/>
        <dsp:cNvSpPr/>
      </dsp:nvSpPr>
      <dsp:spPr>
        <a:xfrm>
          <a:off x="525780" y="2240469"/>
          <a:ext cx="7360920" cy="708480"/>
        </a:xfrm>
        <a:prstGeom prst="roundRect">
          <a:avLst/>
        </a:prstGeom>
        <a:gradFill rotWithShape="0">
          <a:gsLst>
            <a:gs pos="0">
              <a:schemeClr val="accent4">
                <a:hueOff val="6533927"/>
                <a:satOff val="-27185"/>
                <a:lumOff val="6405"/>
                <a:alphaOff val="0"/>
                <a:lumMod val="110000"/>
                <a:satMod val="105000"/>
                <a:tint val="67000"/>
              </a:schemeClr>
            </a:gs>
            <a:gs pos="50000">
              <a:schemeClr val="accent4">
                <a:hueOff val="6533927"/>
                <a:satOff val="-27185"/>
                <a:lumOff val="6405"/>
                <a:alphaOff val="0"/>
                <a:lumMod val="105000"/>
                <a:satMod val="103000"/>
                <a:tint val="73000"/>
              </a:schemeClr>
            </a:gs>
            <a:gs pos="100000">
              <a:schemeClr val="accent4">
                <a:hueOff val="6533927"/>
                <a:satOff val="-27185"/>
                <a:lumOff val="6405"/>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78225" tIns="0" rIns="278225" bIns="0" numCol="1" spcCol="1270" anchor="ctr" anchorCtr="0">
          <a:noAutofit/>
        </a:bodyPr>
        <a:lstStyle/>
        <a:p>
          <a:pPr marL="0" lvl="0" indent="0" algn="l" defTabSz="1066800">
            <a:lnSpc>
              <a:spcPct val="90000"/>
            </a:lnSpc>
            <a:spcBef>
              <a:spcPct val="0"/>
            </a:spcBef>
            <a:spcAft>
              <a:spcPct val="35000"/>
            </a:spcAft>
            <a:buNone/>
          </a:pPr>
          <a:r>
            <a:rPr lang="ru-RU" sz="2400" kern="1200" dirty="0"/>
            <a:t>Извинение не снимает ответственности</a:t>
          </a:r>
        </a:p>
      </dsp:txBody>
      <dsp:txXfrm>
        <a:off x="560365" y="2275054"/>
        <a:ext cx="7291750" cy="639310"/>
      </dsp:txXfrm>
    </dsp:sp>
    <dsp:sp modelId="{64CCF094-EA45-4A17-A46D-AD57E8C2F2CC}">
      <dsp:nvSpPr>
        <dsp:cNvPr id="0" name=""/>
        <dsp:cNvSpPr/>
      </dsp:nvSpPr>
      <dsp:spPr>
        <a:xfrm>
          <a:off x="0" y="3683349"/>
          <a:ext cx="10515600" cy="604800"/>
        </a:xfrm>
        <a:prstGeom prst="rect">
          <a:avLst/>
        </a:prstGeom>
        <a:solidFill>
          <a:schemeClr val="lt1">
            <a:alpha val="90000"/>
            <a:hueOff val="0"/>
            <a:satOff val="0"/>
            <a:lumOff val="0"/>
            <a:alphaOff val="0"/>
          </a:schemeClr>
        </a:solidFill>
        <a:ln w="6350" cap="flat" cmpd="sng" algn="ctr">
          <a:solidFill>
            <a:schemeClr val="accent4">
              <a:hueOff val="9800891"/>
              <a:satOff val="-40777"/>
              <a:lumOff val="9608"/>
              <a:alphaOff val="0"/>
            </a:schemeClr>
          </a:solidFill>
          <a:prstDash val="solid"/>
          <a:miter lim="800000"/>
        </a:ln>
        <a:effectLst/>
      </dsp:spPr>
      <dsp:style>
        <a:lnRef idx="1">
          <a:scrgbClr r="0" g="0" b="0"/>
        </a:lnRef>
        <a:fillRef idx="1">
          <a:scrgbClr r="0" g="0" b="0"/>
        </a:fillRef>
        <a:effectRef idx="0">
          <a:scrgbClr r="0" g="0" b="0"/>
        </a:effectRef>
        <a:fontRef idx="minor"/>
      </dsp:style>
    </dsp:sp>
    <dsp:sp modelId="{65F69B73-CB90-4B53-A1F2-00CCD5633F84}">
      <dsp:nvSpPr>
        <dsp:cNvPr id="0" name=""/>
        <dsp:cNvSpPr/>
      </dsp:nvSpPr>
      <dsp:spPr>
        <a:xfrm>
          <a:off x="525780" y="3329109"/>
          <a:ext cx="7360920" cy="708480"/>
        </a:xfrm>
        <a:prstGeom prst="roundRect">
          <a:avLst/>
        </a:prstGeom>
        <a:gradFill rotWithShape="0">
          <a:gsLst>
            <a:gs pos="0">
              <a:schemeClr val="accent4">
                <a:hueOff val="9800891"/>
                <a:satOff val="-40777"/>
                <a:lumOff val="9608"/>
                <a:alphaOff val="0"/>
                <a:lumMod val="110000"/>
                <a:satMod val="105000"/>
                <a:tint val="67000"/>
              </a:schemeClr>
            </a:gs>
            <a:gs pos="50000">
              <a:schemeClr val="accent4">
                <a:hueOff val="9800891"/>
                <a:satOff val="-40777"/>
                <a:lumOff val="9608"/>
                <a:alphaOff val="0"/>
                <a:lumMod val="105000"/>
                <a:satMod val="103000"/>
                <a:tint val="73000"/>
              </a:schemeClr>
            </a:gs>
            <a:gs pos="100000">
              <a:schemeClr val="accent4">
                <a:hueOff val="9800891"/>
                <a:satOff val="-40777"/>
                <a:lumOff val="9608"/>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78225" tIns="0" rIns="278225" bIns="0" numCol="1" spcCol="1270" anchor="ctr" anchorCtr="0">
          <a:noAutofit/>
        </a:bodyPr>
        <a:lstStyle/>
        <a:p>
          <a:pPr marL="0" lvl="0" indent="0" algn="l" defTabSz="1066800">
            <a:lnSpc>
              <a:spcPct val="90000"/>
            </a:lnSpc>
            <a:spcBef>
              <a:spcPct val="0"/>
            </a:spcBef>
            <a:spcAft>
              <a:spcPct val="35000"/>
            </a:spcAft>
            <a:buNone/>
          </a:pPr>
          <a:r>
            <a:rPr lang="ru-RU" sz="2400" kern="1200" dirty="0"/>
            <a:t>Трудись!</a:t>
          </a:r>
        </a:p>
      </dsp:txBody>
      <dsp:txXfrm>
        <a:off x="560365" y="3363694"/>
        <a:ext cx="7291750" cy="63931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122666-4BE7-48D7-B1CF-0D1CA27158FC}">
      <dsp:nvSpPr>
        <dsp:cNvPr id="0" name=""/>
        <dsp:cNvSpPr/>
      </dsp:nvSpPr>
      <dsp:spPr>
        <a:xfrm>
          <a:off x="0" y="417429"/>
          <a:ext cx="10515600" cy="604800"/>
        </a:xfrm>
        <a:prstGeom prst="rect">
          <a:avLst/>
        </a:prstGeom>
        <a:solidFill>
          <a:schemeClr val="lt1">
            <a:alpha val="90000"/>
            <a:hueOff val="0"/>
            <a:satOff val="0"/>
            <a:lumOff val="0"/>
            <a:alphaOff val="0"/>
          </a:schemeClr>
        </a:solidFill>
        <a:ln w="6350" cap="flat" cmpd="sng" algn="ctr">
          <a:solidFill>
            <a:schemeClr val="accent4">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B9D3BA71-EA05-4B9D-AA2E-A2D62DEF6FB2}">
      <dsp:nvSpPr>
        <dsp:cNvPr id="0" name=""/>
        <dsp:cNvSpPr/>
      </dsp:nvSpPr>
      <dsp:spPr>
        <a:xfrm>
          <a:off x="525780" y="63189"/>
          <a:ext cx="7360920" cy="708480"/>
        </a:xfrm>
        <a:prstGeom prst="roundRect">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78225" tIns="0" rIns="278225" bIns="0" numCol="1" spcCol="1270" anchor="ctr" anchorCtr="0">
          <a:noAutofit/>
        </a:bodyPr>
        <a:lstStyle/>
        <a:p>
          <a:pPr marL="0" lvl="0" indent="0" algn="l" defTabSz="1066800">
            <a:lnSpc>
              <a:spcPct val="90000"/>
            </a:lnSpc>
            <a:spcBef>
              <a:spcPct val="0"/>
            </a:spcBef>
            <a:spcAft>
              <a:spcPct val="35000"/>
            </a:spcAft>
            <a:buNone/>
          </a:pPr>
          <a:r>
            <a:rPr lang="ru-RU" sz="2400" kern="1200" dirty="0"/>
            <a:t>Высшие ценности</a:t>
          </a:r>
        </a:p>
      </dsp:txBody>
      <dsp:txXfrm>
        <a:off x="560365" y="97774"/>
        <a:ext cx="7291750" cy="639310"/>
      </dsp:txXfrm>
    </dsp:sp>
    <dsp:sp modelId="{E5AE73AA-F2D6-4259-B662-3DAF572F3850}">
      <dsp:nvSpPr>
        <dsp:cNvPr id="0" name=""/>
        <dsp:cNvSpPr/>
      </dsp:nvSpPr>
      <dsp:spPr>
        <a:xfrm>
          <a:off x="0" y="1506069"/>
          <a:ext cx="10515600" cy="604800"/>
        </a:xfrm>
        <a:prstGeom prst="rect">
          <a:avLst/>
        </a:prstGeom>
        <a:solidFill>
          <a:schemeClr val="lt1">
            <a:alpha val="90000"/>
            <a:hueOff val="0"/>
            <a:satOff val="0"/>
            <a:lumOff val="0"/>
            <a:alphaOff val="0"/>
          </a:schemeClr>
        </a:solidFill>
        <a:ln w="6350" cap="flat" cmpd="sng" algn="ctr">
          <a:solidFill>
            <a:schemeClr val="accent4">
              <a:hueOff val="3266964"/>
              <a:satOff val="-13592"/>
              <a:lumOff val="3203"/>
              <a:alphaOff val="0"/>
            </a:schemeClr>
          </a:solidFill>
          <a:prstDash val="solid"/>
          <a:miter lim="800000"/>
        </a:ln>
        <a:effectLst/>
      </dsp:spPr>
      <dsp:style>
        <a:lnRef idx="1">
          <a:scrgbClr r="0" g="0" b="0"/>
        </a:lnRef>
        <a:fillRef idx="1">
          <a:scrgbClr r="0" g="0" b="0"/>
        </a:fillRef>
        <a:effectRef idx="0">
          <a:scrgbClr r="0" g="0" b="0"/>
        </a:effectRef>
        <a:fontRef idx="minor"/>
      </dsp:style>
    </dsp:sp>
    <dsp:sp modelId="{E3CBF898-5DB3-4C47-ADC3-46FB8AA057B1}">
      <dsp:nvSpPr>
        <dsp:cNvPr id="0" name=""/>
        <dsp:cNvSpPr/>
      </dsp:nvSpPr>
      <dsp:spPr>
        <a:xfrm>
          <a:off x="525780" y="1151829"/>
          <a:ext cx="7360920" cy="708480"/>
        </a:xfrm>
        <a:prstGeom prst="roundRect">
          <a:avLst/>
        </a:prstGeom>
        <a:gradFill rotWithShape="0">
          <a:gsLst>
            <a:gs pos="0">
              <a:schemeClr val="accent4">
                <a:hueOff val="3266964"/>
                <a:satOff val="-13592"/>
                <a:lumOff val="3203"/>
                <a:alphaOff val="0"/>
                <a:lumMod val="110000"/>
                <a:satMod val="105000"/>
                <a:tint val="67000"/>
              </a:schemeClr>
            </a:gs>
            <a:gs pos="50000">
              <a:schemeClr val="accent4">
                <a:hueOff val="3266964"/>
                <a:satOff val="-13592"/>
                <a:lumOff val="3203"/>
                <a:alphaOff val="0"/>
                <a:lumMod val="105000"/>
                <a:satMod val="103000"/>
                <a:tint val="73000"/>
              </a:schemeClr>
            </a:gs>
            <a:gs pos="100000">
              <a:schemeClr val="accent4">
                <a:hueOff val="3266964"/>
                <a:satOff val="-13592"/>
                <a:lumOff val="3203"/>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78225" tIns="0" rIns="278225" bIns="0" numCol="1" spcCol="1270" anchor="ctr" anchorCtr="0">
          <a:noAutofit/>
        </a:bodyPr>
        <a:lstStyle/>
        <a:p>
          <a:pPr marL="0" lvl="0" indent="0" algn="l" defTabSz="1066800">
            <a:lnSpc>
              <a:spcPct val="90000"/>
            </a:lnSpc>
            <a:spcBef>
              <a:spcPct val="0"/>
            </a:spcBef>
            <a:spcAft>
              <a:spcPct val="35000"/>
            </a:spcAft>
            <a:buNone/>
          </a:pPr>
          <a:r>
            <a:rPr lang="ru-RU" sz="2400" kern="1200" dirty="0"/>
            <a:t>ВЕЛИКИХ РУССКИХ ЛЮДЕЙ</a:t>
          </a:r>
        </a:p>
      </dsp:txBody>
      <dsp:txXfrm>
        <a:off x="560365" y="1186414"/>
        <a:ext cx="7291750" cy="639310"/>
      </dsp:txXfrm>
    </dsp:sp>
    <dsp:sp modelId="{66CD745F-242D-472B-A063-69FF7DB1A4D1}">
      <dsp:nvSpPr>
        <dsp:cNvPr id="0" name=""/>
        <dsp:cNvSpPr/>
      </dsp:nvSpPr>
      <dsp:spPr>
        <a:xfrm>
          <a:off x="0" y="2594709"/>
          <a:ext cx="10515600" cy="604800"/>
        </a:xfrm>
        <a:prstGeom prst="rect">
          <a:avLst/>
        </a:prstGeom>
        <a:solidFill>
          <a:schemeClr val="lt1">
            <a:alpha val="90000"/>
            <a:hueOff val="0"/>
            <a:satOff val="0"/>
            <a:lumOff val="0"/>
            <a:alphaOff val="0"/>
          </a:schemeClr>
        </a:solidFill>
        <a:ln w="6350" cap="flat" cmpd="sng" algn="ctr">
          <a:solidFill>
            <a:schemeClr val="accent4">
              <a:hueOff val="6533927"/>
              <a:satOff val="-27185"/>
              <a:lumOff val="6405"/>
              <a:alphaOff val="0"/>
            </a:schemeClr>
          </a:solidFill>
          <a:prstDash val="solid"/>
          <a:miter lim="800000"/>
        </a:ln>
        <a:effectLst/>
      </dsp:spPr>
      <dsp:style>
        <a:lnRef idx="1">
          <a:scrgbClr r="0" g="0" b="0"/>
        </a:lnRef>
        <a:fillRef idx="1">
          <a:scrgbClr r="0" g="0" b="0"/>
        </a:fillRef>
        <a:effectRef idx="0">
          <a:scrgbClr r="0" g="0" b="0"/>
        </a:effectRef>
        <a:fontRef idx="minor"/>
      </dsp:style>
    </dsp:sp>
    <dsp:sp modelId="{B5E61FAE-0731-40C9-BF65-6A8515EBFDEB}">
      <dsp:nvSpPr>
        <dsp:cNvPr id="0" name=""/>
        <dsp:cNvSpPr/>
      </dsp:nvSpPr>
      <dsp:spPr>
        <a:xfrm>
          <a:off x="525780" y="2240469"/>
          <a:ext cx="7360920" cy="708480"/>
        </a:xfrm>
        <a:prstGeom prst="roundRect">
          <a:avLst/>
        </a:prstGeom>
        <a:gradFill rotWithShape="0">
          <a:gsLst>
            <a:gs pos="0">
              <a:schemeClr val="accent4">
                <a:hueOff val="6533927"/>
                <a:satOff val="-27185"/>
                <a:lumOff val="6405"/>
                <a:alphaOff val="0"/>
                <a:lumMod val="110000"/>
                <a:satMod val="105000"/>
                <a:tint val="67000"/>
              </a:schemeClr>
            </a:gs>
            <a:gs pos="50000">
              <a:schemeClr val="accent4">
                <a:hueOff val="6533927"/>
                <a:satOff val="-27185"/>
                <a:lumOff val="6405"/>
                <a:alphaOff val="0"/>
                <a:lumMod val="105000"/>
                <a:satMod val="103000"/>
                <a:tint val="73000"/>
              </a:schemeClr>
            </a:gs>
            <a:gs pos="100000">
              <a:schemeClr val="accent4">
                <a:hueOff val="6533927"/>
                <a:satOff val="-27185"/>
                <a:lumOff val="6405"/>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78225" tIns="0" rIns="278225" bIns="0" numCol="1" spcCol="1270" anchor="ctr" anchorCtr="0">
          <a:noAutofit/>
        </a:bodyPr>
        <a:lstStyle/>
        <a:p>
          <a:pPr marL="0" lvl="0" indent="0" algn="l" defTabSz="1066800">
            <a:lnSpc>
              <a:spcPct val="90000"/>
            </a:lnSpc>
            <a:spcBef>
              <a:spcPct val="0"/>
            </a:spcBef>
            <a:spcAft>
              <a:spcPct val="35000"/>
            </a:spcAft>
            <a:buNone/>
          </a:pPr>
          <a:r>
            <a:rPr lang="ru-RU" sz="2400" kern="1200" dirty="0"/>
            <a:t>Факты, определяющие мировоззрение</a:t>
          </a:r>
        </a:p>
      </dsp:txBody>
      <dsp:txXfrm>
        <a:off x="560365" y="2275054"/>
        <a:ext cx="7291750" cy="639310"/>
      </dsp:txXfrm>
    </dsp:sp>
    <dsp:sp modelId="{89DCF1ED-F293-4AC5-90E4-D904C7FB7D83}">
      <dsp:nvSpPr>
        <dsp:cNvPr id="0" name=""/>
        <dsp:cNvSpPr/>
      </dsp:nvSpPr>
      <dsp:spPr>
        <a:xfrm>
          <a:off x="0" y="3683349"/>
          <a:ext cx="10515600" cy="604800"/>
        </a:xfrm>
        <a:prstGeom prst="rect">
          <a:avLst/>
        </a:prstGeom>
        <a:solidFill>
          <a:schemeClr val="lt1">
            <a:alpha val="90000"/>
            <a:hueOff val="0"/>
            <a:satOff val="0"/>
            <a:lumOff val="0"/>
            <a:alphaOff val="0"/>
          </a:schemeClr>
        </a:solidFill>
        <a:ln w="6350" cap="flat" cmpd="sng" algn="ctr">
          <a:solidFill>
            <a:schemeClr val="accent4">
              <a:hueOff val="9800891"/>
              <a:satOff val="-40777"/>
              <a:lumOff val="9608"/>
              <a:alphaOff val="0"/>
            </a:schemeClr>
          </a:solidFill>
          <a:prstDash val="solid"/>
          <a:miter lim="800000"/>
        </a:ln>
        <a:effectLst/>
      </dsp:spPr>
      <dsp:style>
        <a:lnRef idx="1">
          <a:scrgbClr r="0" g="0" b="0"/>
        </a:lnRef>
        <a:fillRef idx="1">
          <a:scrgbClr r="0" g="0" b="0"/>
        </a:fillRef>
        <a:effectRef idx="0">
          <a:scrgbClr r="0" g="0" b="0"/>
        </a:effectRef>
        <a:fontRef idx="minor"/>
      </dsp:style>
    </dsp:sp>
    <dsp:sp modelId="{F061555D-7D13-4A84-8DB7-A8D9DF485F89}">
      <dsp:nvSpPr>
        <dsp:cNvPr id="0" name=""/>
        <dsp:cNvSpPr/>
      </dsp:nvSpPr>
      <dsp:spPr>
        <a:xfrm>
          <a:off x="525780" y="3329109"/>
          <a:ext cx="7360920" cy="708480"/>
        </a:xfrm>
        <a:prstGeom prst="roundRect">
          <a:avLst/>
        </a:prstGeom>
        <a:gradFill rotWithShape="0">
          <a:gsLst>
            <a:gs pos="0">
              <a:schemeClr val="accent4">
                <a:hueOff val="9800891"/>
                <a:satOff val="-40777"/>
                <a:lumOff val="9608"/>
                <a:alphaOff val="0"/>
                <a:lumMod val="110000"/>
                <a:satMod val="105000"/>
                <a:tint val="67000"/>
              </a:schemeClr>
            </a:gs>
            <a:gs pos="50000">
              <a:schemeClr val="accent4">
                <a:hueOff val="9800891"/>
                <a:satOff val="-40777"/>
                <a:lumOff val="9608"/>
                <a:alphaOff val="0"/>
                <a:lumMod val="105000"/>
                <a:satMod val="103000"/>
                <a:tint val="73000"/>
              </a:schemeClr>
            </a:gs>
            <a:gs pos="100000">
              <a:schemeClr val="accent4">
                <a:hueOff val="9800891"/>
                <a:satOff val="-40777"/>
                <a:lumOff val="9608"/>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78225" tIns="0" rIns="278225" bIns="0" numCol="1" spcCol="1270" anchor="ctr" anchorCtr="0">
          <a:noAutofit/>
        </a:bodyPr>
        <a:lstStyle/>
        <a:p>
          <a:pPr marL="0" lvl="0" indent="0" algn="l" defTabSz="1066800">
            <a:lnSpc>
              <a:spcPct val="90000"/>
            </a:lnSpc>
            <a:spcBef>
              <a:spcPct val="0"/>
            </a:spcBef>
            <a:spcAft>
              <a:spcPct val="35000"/>
            </a:spcAft>
            <a:buNone/>
          </a:pPr>
          <a:r>
            <a:rPr lang="ru-RU" sz="2400" kern="1200" dirty="0"/>
            <a:t>Модели поведения</a:t>
          </a:r>
        </a:p>
      </dsp:txBody>
      <dsp:txXfrm>
        <a:off x="560365" y="3363694"/>
        <a:ext cx="7291750" cy="639310"/>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11-07T22:38:26.870"/>
    </inkml:context>
    <inkml:brush xml:id="br0">
      <inkml:brushProperty name="width" value="0.05" units="cm"/>
      <inkml:brushProperty name="height" value="0.05" units="cm"/>
      <inkml:brushProperty name="color" value="#AE198D"/>
      <inkml:brushProperty name="inkEffects" value="galaxy"/>
      <inkml:brushProperty name="anchorX" value="411.57697"/>
      <inkml:brushProperty name="anchorY" value="262.59509"/>
      <inkml:brushProperty name="scaleFactor" value="0.5"/>
    </inkml:brush>
  </inkml:definitions>
  <inkml:trace contextRef="#ctx0" brushRef="#br0">1 0 24575,'0'0'0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11-07T22:38:28.498"/>
    </inkml:context>
    <inkml:brush xml:id="br0">
      <inkml:brushProperty name="width" value="0.05" units="cm"/>
      <inkml:brushProperty name="height" value="0.05" units="cm"/>
      <inkml:brushProperty name="color" value="#AE198D"/>
      <inkml:brushProperty name="inkEffects" value="galaxy"/>
      <inkml:brushProperty name="anchorX" value="-604.42303"/>
      <inkml:brushProperty name="anchorY" value="-753.40497"/>
      <inkml:brushProperty name="scaleFactor" value="0.5"/>
    </inkml:brush>
  </inkml:definitions>
  <inkml:trace contextRef="#ctx0" brushRef="#br0">0 1 24575,'0'0'0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11-07T22:38:29.665"/>
    </inkml:context>
    <inkml:brush xml:id="br0">
      <inkml:brushProperty name="width" value="0.05" units="cm"/>
      <inkml:brushProperty name="height" value="0.05" units="cm"/>
      <inkml:brushProperty name="color" value="#AE198D"/>
      <inkml:brushProperty name="inkEffects" value="galaxy"/>
      <inkml:brushProperty name="anchorX" value="-1620.4231"/>
      <inkml:brushProperty name="anchorY" value="-1769.40491"/>
      <inkml:brushProperty name="scaleFactor" value="0.5"/>
    </inkml:brush>
  </inkml:definitions>
  <inkml:trace contextRef="#ctx0" brushRef="#br0">1 0 24575,'0'0'0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11-07T22:38:30.903"/>
    </inkml:context>
    <inkml:brush xml:id="br0">
      <inkml:brushProperty name="width" value="0.05" units="cm"/>
      <inkml:brushProperty name="height" value="0.05" units="cm"/>
      <inkml:brushProperty name="color" value="#AE198D"/>
      <inkml:brushProperty name="inkEffects" value="galaxy"/>
      <inkml:brushProperty name="anchorX" value="-2636.4231"/>
      <inkml:brushProperty name="anchorY" value="-2785.40503"/>
      <inkml:brushProperty name="scaleFactor" value="0.5"/>
    </inkml:brush>
  </inkml:definitions>
  <inkml:trace contextRef="#ctx0" brushRef="#br0">1 1 24575,'0'0'0</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39C6A6D-B694-EF00-40AB-E27331C4A56E}"/>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id="{9E8D962D-C52D-A46E-A638-4A2C0269DF2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id="{EA4C1A65-DF55-0CA5-36C6-F13E548AEEA5}"/>
              </a:ext>
            </a:extLst>
          </p:cNvPr>
          <p:cNvSpPr>
            <a:spLocks noGrp="1"/>
          </p:cNvSpPr>
          <p:nvPr>
            <p:ph type="dt" sz="half" idx="10"/>
          </p:nvPr>
        </p:nvSpPr>
        <p:spPr/>
        <p:txBody>
          <a:bodyPr/>
          <a:lstStyle/>
          <a:p>
            <a:fld id="{34A05729-A802-4427-A5F1-653C2A4BDD38}" type="datetimeFigureOut">
              <a:rPr lang="ru-RU" smtClean="0"/>
              <a:t>16.12.2023</a:t>
            </a:fld>
            <a:endParaRPr lang="ru-RU"/>
          </a:p>
        </p:txBody>
      </p:sp>
      <p:sp>
        <p:nvSpPr>
          <p:cNvPr id="5" name="Нижний колонтитул 4">
            <a:extLst>
              <a:ext uri="{FF2B5EF4-FFF2-40B4-BE49-F238E27FC236}">
                <a16:creationId xmlns:a16="http://schemas.microsoft.com/office/drawing/2014/main" id="{10FCB50D-552E-48A9-8754-D22BF2A11B51}"/>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68899B32-3A85-E512-E61B-F87742BA3DFE}"/>
              </a:ext>
            </a:extLst>
          </p:cNvPr>
          <p:cNvSpPr>
            <a:spLocks noGrp="1"/>
          </p:cNvSpPr>
          <p:nvPr>
            <p:ph type="sldNum" sz="quarter" idx="12"/>
          </p:nvPr>
        </p:nvSpPr>
        <p:spPr/>
        <p:txBody>
          <a:bodyPr/>
          <a:lstStyle/>
          <a:p>
            <a:fld id="{2CD858C3-837D-442D-B819-2EC74EBBBC13}" type="slidenum">
              <a:rPr lang="ru-RU" smtClean="0"/>
              <a:t>‹#›</a:t>
            </a:fld>
            <a:endParaRPr lang="ru-RU"/>
          </a:p>
        </p:txBody>
      </p:sp>
    </p:spTree>
    <p:extLst>
      <p:ext uri="{BB962C8B-B14F-4D97-AF65-F5344CB8AC3E}">
        <p14:creationId xmlns:p14="http://schemas.microsoft.com/office/powerpoint/2010/main" val="22233118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2E2484B-3B71-F580-EE6E-72E04911C6B2}"/>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941202EF-064A-EC55-A1D8-A14723C5F3AD}"/>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17166834-46FB-B3B6-DEC2-31246CB26B8C}"/>
              </a:ext>
            </a:extLst>
          </p:cNvPr>
          <p:cNvSpPr>
            <a:spLocks noGrp="1"/>
          </p:cNvSpPr>
          <p:nvPr>
            <p:ph type="dt" sz="half" idx="10"/>
          </p:nvPr>
        </p:nvSpPr>
        <p:spPr/>
        <p:txBody>
          <a:bodyPr/>
          <a:lstStyle/>
          <a:p>
            <a:fld id="{34A05729-A802-4427-A5F1-653C2A4BDD38}" type="datetimeFigureOut">
              <a:rPr lang="ru-RU" smtClean="0"/>
              <a:t>16.12.2023</a:t>
            </a:fld>
            <a:endParaRPr lang="ru-RU"/>
          </a:p>
        </p:txBody>
      </p:sp>
      <p:sp>
        <p:nvSpPr>
          <p:cNvPr id="5" name="Нижний колонтитул 4">
            <a:extLst>
              <a:ext uri="{FF2B5EF4-FFF2-40B4-BE49-F238E27FC236}">
                <a16:creationId xmlns:a16="http://schemas.microsoft.com/office/drawing/2014/main" id="{A39A4CB1-9A9F-2D02-ADEE-304F3EADD282}"/>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C14FDAE0-A35A-49CD-FEE4-1A0D83780BFE}"/>
              </a:ext>
            </a:extLst>
          </p:cNvPr>
          <p:cNvSpPr>
            <a:spLocks noGrp="1"/>
          </p:cNvSpPr>
          <p:nvPr>
            <p:ph type="sldNum" sz="quarter" idx="12"/>
          </p:nvPr>
        </p:nvSpPr>
        <p:spPr/>
        <p:txBody>
          <a:bodyPr/>
          <a:lstStyle/>
          <a:p>
            <a:fld id="{2CD858C3-837D-442D-B819-2EC74EBBBC13}" type="slidenum">
              <a:rPr lang="ru-RU" smtClean="0"/>
              <a:t>‹#›</a:t>
            </a:fld>
            <a:endParaRPr lang="ru-RU"/>
          </a:p>
        </p:txBody>
      </p:sp>
    </p:spTree>
    <p:extLst>
      <p:ext uri="{BB962C8B-B14F-4D97-AF65-F5344CB8AC3E}">
        <p14:creationId xmlns:p14="http://schemas.microsoft.com/office/powerpoint/2010/main" val="20941264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00E1F08-7CE8-849D-D4A2-52A9E2036F09}"/>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A02A1442-09B6-FDFD-1E63-263EDA415EF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2E657271-2145-8178-7CEC-AB357FD1366E}"/>
              </a:ext>
            </a:extLst>
          </p:cNvPr>
          <p:cNvSpPr>
            <a:spLocks noGrp="1"/>
          </p:cNvSpPr>
          <p:nvPr>
            <p:ph type="dt" sz="half" idx="10"/>
          </p:nvPr>
        </p:nvSpPr>
        <p:spPr/>
        <p:txBody>
          <a:bodyPr/>
          <a:lstStyle/>
          <a:p>
            <a:fld id="{34A05729-A802-4427-A5F1-653C2A4BDD38}" type="datetimeFigureOut">
              <a:rPr lang="ru-RU" smtClean="0"/>
              <a:t>16.12.2023</a:t>
            </a:fld>
            <a:endParaRPr lang="ru-RU"/>
          </a:p>
        </p:txBody>
      </p:sp>
      <p:sp>
        <p:nvSpPr>
          <p:cNvPr id="5" name="Нижний колонтитул 4">
            <a:extLst>
              <a:ext uri="{FF2B5EF4-FFF2-40B4-BE49-F238E27FC236}">
                <a16:creationId xmlns:a16="http://schemas.microsoft.com/office/drawing/2014/main" id="{3E3C88B7-20C1-D688-BC40-642C864A5351}"/>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CA5AC330-9140-2EA4-0AAA-56563B1E0B04}"/>
              </a:ext>
            </a:extLst>
          </p:cNvPr>
          <p:cNvSpPr>
            <a:spLocks noGrp="1"/>
          </p:cNvSpPr>
          <p:nvPr>
            <p:ph type="sldNum" sz="quarter" idx="12"/>
          </p:nvPr>
        </p:nvSpPr>
        <p:spPr/>
        <p:txBody>
          <a:bodyPr/>
          <a:lstStyle/>
          <a:p>
            <a:fld id="{2CD858C3-837D-442D-B819-2EC74EBBBC13}" type="slidenum">
              <a:rPr lang="ru-RU" smtClean="0"/>
              <a:t>‹#›</a:t>
            </a:fld>
            <a:endParaRPr lang="ru-RU"/>
          </a:p>
        </p:txBody>
      </p:sp>
    </p:spTree>
    <p:extLst>
      <p:ext uri="{BB962C8B-B14F-4D97-AF65-F5344CB8AC3E}">
        <p14:creationId xmlns:p14="http://schemas.microsoft.com/office/powerpoint/2010/main" val="5463035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BAABD7A-82D8-E5DD-7A39-C88A10828F56}"/>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46F10BF7-8697-7100-B580-B9BB7F783735}"/>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E6D60BE3-9921-AC19-F978-366AEF3C62BB}"/>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DA5815B2-392F-F3AA-04A9-8188DB4B5866}"/>
              </a:ext>
            </a:extLst>
          </p:cNvPr>
          <p:cNvSpPr>
            <a:spLocks noGrp="1"/>
          </p:cNvSpPr>
          <p:nvPr>
            <p:ph type="dt" sz="half" idx="10"/>
          </p:nvPr>
        </p:nvSpPr>
        <p:spPr/>
        <p:txBody>
          <a:bodyPr/>
          <a:lstStyle/>
          <a:p>
            <a:fld id="{34A05729-A802-4427-A5F1-653C2A4BDD38}" type="datetimeFigureOut">
              <a:rPr lang="ru-RU" smtClean="0"/>
              <a:t>16.12.2023</a:t>
            </a:fld>
            <a:endParaRPr lang="ru-RU"/>
          </a:p>
        </p:txBody>
      </p:sp>
      <p:sp>
        <p:nvSpPr>
          <p:cNvPr id="6" name="Нижний колонтитул 5">
            <a:extLst>
              <a:ext uri="{FF2B5EF4-FFF2-40B4-BE49-F238E27FC236}">
                <a16:creationId xmlns:a16="http://schemas.microsoft.com/office/drawing/2014/main" id="{D3DAB8CC-5A0B-1773-69D4-2E1BFF2077A9}"/>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3536EB07-807B-930F-6BEE-7CEF5462FE96}"/>
              </a:ext>
            </a:extLst>
          </p:cNvPr>
          <p:cNvSpPr>
            <a:spLocks noGrp="1"/>
          </p:cNvSpPr>
          <p:nvPr>
            <p:ph type="sldNum" sz="quarter" idx="12"/>
          </p:nvPr>
        </p:nvSpPr>
        <p:spPr/>
        <p:txBody>
          <a:bodyPr/>
          <a:lstStyle/>
          <a:p>
            <a:fld id="{2CD858C3-837D-442D-B819-2EC74EBBBC13}" type="slidenum">
              <a:rPr lang="ru-RU" smtClean="0"/>
              <a:t>‹#›</a:t>
            </a:fld>
            <a:endParaRPr lang="ru-RU"/>
          </a:p>
        </p:txBody>
      </p:sp>
    </p:spTree>
    <p:extLst>
      <p:ext uri="{BB962C8B-B14F-4D97-AF65-F5344CB8AC3E}">
        <p14:creationId xmlns:p14="http://schemas.microsoft.com/office/powerpoint/2010/main" val="37386403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AE898CF-A23E-8F7E-D461-B010E197ADDD}"/>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78060F37-2342-CA77-8A77-BA5F1AE63AF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F124392B-9264-1F95-B3D7-13E32DFCBF13}"/>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92F6F3F3-264D-2D0C-7338-A7E5588A73E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46CF2E27-E6A6-C02D-C2A5-FFAD0A95DD5F}"/>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8D0225B4-1065-EEE2-545F-FF99C46E41AD}"/>
              </a:ext>
            </a:extLst>
          </p:cNvPr>
          <p:cNvSpPr>
            <a:spLocks noGrp="1"/>
          </p:cNvSpPr>
          <p:nvPr>
            <p:ph type="dt" sz="half" idx="10"/>
          </p:nvPr>
        </p:nvSpPr>
        <p:spPr/>
        <p:txBody>
          <a:bodyPr/>
          <a:lstStyle/>
          <a:p>
            <a:fld id="{34A05729-A802-4427-A5F1-653C2A4BDD38}" type="datetimeFigureOut">
              <a:rPr lang="ru-RU" smtClean="0"/>
              <a:t>16.12.2023</a:t>
            </a:fld>
            <a:endParaRPr lang="ru-RU"/>
          </a:p>
        </p:txBody>
      </p:sp>
      <p:sp>
        <p:nvSpPr>
          <p:cNvPr id="8" name="Нижний колонтитул 7">
            <a:extLst>
              <a:ext uri="{FF2B5EF4-FFF2-40B4-BE49-F238E27FC236}">
                <a16:creationId xmlns:a16="http://schemas.microsoft.com/office/drawing/2014/main" id="{41E319D4-2F94-D49A-7189-CECEC58693E4}"/>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id="{1034A863-FDB8-8B68-E8DF-352230909033}"/>
              </a:ext>
            </a:extLst>
          </p:cNvPr>
          <p:cNvSpPr>
            <a:spLocks noGrp="1"/>
          </p:cNvSpPr>
          <p:nvPr>
            <p:ph type="sldNum" sz="quarter" idx="12"/>
          </p:nvPr>
        </p:nvSpPr>
        <p:spPr/>
        <p:txBody>
          <a:bodyPr/>
          <a:lstStyle/>
          <a:p>
            <a:fld id="{2CD858C3-837D-442D-B819-2EC74EBBBC13}" type="slidenum">
              <a:rPr lang="ru-RU" smtClean="0"/>
              <a:t>‹#›</a:t>
            </a:fld>
            <a:endParaRPr lang="ru-RU"/>
          </a:p>
        </p:txBody>
      </p:sp>
    </p:spTree>
    <p:extLst>
      <p:ext uri="{BB962C8B-B14F-4D97-AF65-F5344CB8AC3E}">
        <p14:creationId xmlns:p14="http://schemas.microsoft.com/office/powerpoint/2010/main" val="33994153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C399603-81AC-177B-70CE-016260E0C5BE}"/>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68C447DE-C9F3-776F-E56B-CECD90979A47}"/>
              </a:ext>
            </a:extLst>
          </p:cNvPr>
          <p:cNvSpPr>
            <a:spLocks noGrp="1"/>
          </p:cNvSpPr>
          <p:nvPr>
            <p:ph type="dt" sz="half" idx="10"/>
          </p:nvPr>
        </p:nvSpPr>
        <p:spPr/>
        <p:txBody>
          <a:bodyPr/>
          <a:lstStyle/>
          <a:p>
            <a:fld id="{34A05729-A802-4427-A5F1-653C2A4BDD38}" type="datetimeFigureOut">
              <a:rPr lang="ru-RU" smtClean="0"/>
              <a:t>16.12.2023</a:t>
            </a:fld>
            <a:endParaRPr lang="ru-RU"/>
          </a:p>
        </p:txBody>
      </p:sp>
      <p:sp>
        <p:nvSpPr>
          <p:cNvPr id="4" name="Нижний колонтитул 3">
            <a:extLst>
              <a:ext uri="{FF2B5EF4-FFF2-40B4-BE49-F238E27FC236}">
                <a16:creationId xmlns:a16="http://schemas.microsoft.com/office/drawing/2014/main" id="{C69020A2-1A14-C260-AD40-5EB267DD045A}"/>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id="{BD686AAB-4733-A3DE-D95C-38D5A88CB55B}"/>
              </a:ext>
            </a:extLst>
          </p:cNvPr>
          <p:cNvSpPr>
            <a:spLocks noGrp="1"/>
          </p:cNvSpPr>
          <p:nvPr>
            <p:ph type="sldNum" sz="quarter" idx="12"/>
          </p:nvPr>
        </p:nvSpPr>
        <p:spPr/>
        <p:txBody>
          <a:bodyPr/>
          <a:lstStyle/>
          <a:p>
            <a:fld id="{2CD858C3-837D-442D-B819-2EC74EBBBC13}" type="slidenum">
              <a:rPr lang="ru-RU" smtClean="0"/>
              <a:t>‹#›</a:t>
            </a:fld>
            <a:endParaRPr lang="ru-RU"/>
          </a:p>
        </p:txBody>
      </p:sp>
    </p:spTree>
    <p:extLst>
      <p:ext uri="{BB962C8B-B14F-4D97-AF65-F5344CB8AC3E}">
        <p14:creationId xmlns:p14="http://schemas.microsoft.com/office/powerpoint/2010/main" val="36692152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40A427BC-D613-4C06-E70B-E3E2C9330D00}"/>
              </a:ext>
            </a:extLst>
          </p:cNvPr>
          <p:cNvSpPr>
            <a:spLocks noGrp="1"/>
          </p:cNvSpPr>
          <p:nvPr>
            <p:ph type="dt" sz="half" idx="10"/>
          </p:nvPr>
        </p:nvSpPr>
        <p:spPr/>
        <p:txBody>
          <a:bodyPr/>
          <a:lstStyle/>
          <a:p>
            <a:fld id="{34A05729-A802-4427-A5F1-653C2A4BDD38}" type="datetimeFigureOut">
              <a:rPr lang="ru-RU" smtClean="0"/>
              <a:t>16.12.2023</a:t>
            </a:fld>
            <a:endParaRPr lang="ru-RU"/>
          </a:p>
        </p:txBody>
      </p:sp>
      <p:sp>
        <p:nvSpPr>
          <p:cNvPr id="3" name="Нижний колонтитул 2">
            <a:extLst>
              <a:ext uri="{FF2B5EF4-FFF2-40B4-BE49-F238E27FC236}">
                <a16:creationId xmlns:a16="http://schemas.microsoft.com/office/drawing/2014/main" id="{7C536B8D-6105-85E7-8879-1088A4C216D5}"/>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id="{153A9DB4-9E6C-448A-D42D-B83F7CDCB027}"/>
              </a:ext>
            </a:extLst>
          </p:cNvPr>
          <p:cNvSpPr>
            <a:spLocks noGrp="1"/>
          </p:cNvSpPr>
          <p:nvPr>
            <p:ph type="sldNum" sz="quarter" idx="12"/>
          </p:nvPr>
        </p:nvSpPr>
        <p:spPr/>
        <p:txBody>
          <a:bodyPr/>
          <a:lstStyle/>
          <a:p>
            <a:fld id="{2CD858C3-837D-442D-B819-2EC74EBBBC13}" type="slidenum">
              <a:rPr lang="ru-RU" smtClean="0"/>
              <a:t>‹#›</a:t>
            </a:fld>
            <a:endParaRPr lang="ru-RU"/>
          </a:p>
        </p:txBody>
      </p:sp>
    </p:spTree>
    <p:extLst>
      <p:ext uri="{BB962C8B-B14F-4D97-AF65-F5344CB8AC3E}">
        <p14:creationId xmlns:p14="http://schemas.microsoft.com/office/powerpoint/2010/main" val="5224619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74E33E4-2B5A-4E1E-C0B3-9B31E72F141D}"/>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C115DC03-2D81-00EB-29A0-448F74A75BE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001FDBF8-55F6-8419-D9E5-CD8D24C9BBA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84D9AAE6-7A81-5E26-D663-E29B25532B30}"/>
              </a:ext>
            </a:extLst>
          </p:cNvPr>
          <p:cNvSpPr>
            <a:spLocks noGrp="1"/>
          </p:cNvSpPr>
          <p:nvPr>
            <p:ph type="dt" sz="half" idx="10"/>
          </p:nvPr>
        </p:nvSpPr>
        <p:spPr/>
        <p:txBody>
          <a:bodyPr/>
          <a:lstStyle/>
          <a:p>
            <a:fld id="{34A05729-A802-4427-A5F1-653C2A4BDD38}" type="datetimeFigureOut">
              <a:rPr lang="ru-RU" smtClean="0"/>
              <a:t>16.12.2023</a:t>
            </a:fld>
            <a:endParaRPr lang="ru-RU"/>
          </a:p>
        </p:txBody>
      </p:sp>
      <p:sp>
        <p:nvSpPr>
          <p:cNvPr id="6" name="Нижний колонтитул 5">
            <a:extLst>
              <a:ext uri="{FF2B5EF4-FFF2-40B4-BE49-F238E27FC236}">
                <a16:creationId xmlns:a16="http://schemas.microsoft.com/office/drawing/2014/main" id="{ADFFD5DC-FC82-C75C-B2CB-17BB0FCEA276}"/>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51915B06-8E8E-7137-136B-0E7EE60E6BED}"/>
              </a:ext>
            </a:extLst>
          </p:cNvPr>
          <p:cNvSpPr>
            <a:spLocks noGrp="1"/>
          </p:cNvSpPr>
          <p:nvPr>
            <p:ph type="sldNum" sz="quarter" idx="12"/>
          </p:nvPr>
        </p:nvSpPr>
        <p:spPr/>
        <p:txBody>
          <a:bodyPr/>
          <a:lstStyle/>
          <a:p>
            <a:fld id="{2CD858C3-837D-442D-B819-2EC74EBBBC13}" type="slidenum">
              <a:rPr lang="ru-RU" smtClean="0"/>
              <a:t>‹#›</a:t>
            </a:fld>
            <a:endParaRPr lang="ru-RU"/>
          </a:p>
        </p:txBody>
      </p:sp>
    </p:spTree>
    <p:extLst>
      <p:ext uri="{BB962C8B-B14F-4D97-AF65-F5344CB8AC3E}">
        <p14:creationId xmlns:p14="http://schemas.microsoft.com/office/powerpoint/2010/main" val="22221055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D1504FE-F1EA-E196-97E3-790785C75665}"/>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F9CE1314-012F-A196-6233-B041C429E3F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id="{E0B5CB9C-AD62-1193-29D4-DFEFA766177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92775FEB-FAA0-9010-FD1C-BC65365B2CC2}"/>
              </a:ext>
            </a:extLst>
          </p:cNvPr>
          <p:cNvSpPr>
            <a:spLocks noGrp="1"/>
          </p:cNvSpPr>
          <p:nvPr>
            <p:ph type="dt" sz="half" idx="10"/>
          </p:nvPr>
        </p:nvSpPr>
        <p:spPr/>
        <p:txBody>
          <a:bodyPr/>
          <a:lstStyle/>
          <a:p>
            <a:fld id="{34A05729-A802-4427-A5F1-653C2A4BDD38}" type="datetimeFigureOut">
              <a:rPr lang="ru-RU" smtClean="0"/>
              <a:t>16.12.2023</a:t>
            </a:fld>
            <a:endParaRPr lang="ru-RU"/>
          </a:p>
        </p:txBody>
      </p:sp>
      <p:sp>
        <p:nvSpPr>
          <p:cNvPr id="6" name="Нижний колонтитул 5">
            <a:extLst>
              <a:ext uri="{FF2B5EF4-FFF2-40B4-BE49-F238E27FC236}">
                <a16:creationId xmlns:a16="http://schemas.microsoft.com/office/drawing/2014/main" id="{B35D83DD-91F6-845B-1092-135A02B898CB}"/>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7AD4261F-D01C-D6F5-02B3-C9C74637CEA4}"/>
              </a:ext>
            </a:extLst>
          </p:cNvPr>
          <p:cNvSpPr>
            <a:spLocks noGrp="1"/>
          </p:cNvSpPr>
          <p:nvPr>
            <p:ph type="sldNum" sz="quarter" idx="12"/>
          </p:nvPr>
        </p:nvSpPr>
        <p:spPr/>
        <p:txBody>
          <a:bodyPr/>
          <a:lstStyle/>
          <a:p>
            <a:fld id="{2CD858C3-837D-442D-B819-2EC74EBBBC13}" type="slidenum">
              <a:rPr lang="ru-RU" smtClean="0"/>
              <a:t>‹#›</a:t>
            </a:fld>
            <a:endParaRPr lang="ru-RU"/>
          </a:p>
        </p:txBody>
      </p:sp>
    </p:spTree>
    <p:extLst>
      <p:ext uri="{BB962C8B-B14F-4D97-AF65-F5344CB8AC3E}">
        <p14:creationId xmlns:p14="http://schemas.microsoft.com/office/powerpoint/2010/main" val="36458267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B5EA6BA-DE5E-D76C-4789-B0A48DBA09D1}"/>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AD2E4A20-52E3-640E-CEE8-24731BC3762C}"/>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676E6936-6A69-62D6-2339-EA95CA940DEA}"/>
              </a:ext>
            </a:extLst>
          </p:cNvPr>
          <p:cNvSpPr>
            <a:spLocks noGrp="1"/>
          </p:cNvSpPr>
          <p:nvPr>
            <p:ph type="dt" sz="half" idx="10"/>
          </p:nvPr>
        </p:nvSpPr>
        <p:spPr/>
        <p:txBody>
          <a:bodyPr/>
          <a:lstStyle/>
          <a:p>
            <a:fld id="{34A05729-A802-4427-A5F1-653C2A4BDD38}" type="datetimeFigureOut">
              <a:rPr lang="ru-RU" smtClean="0"/>
              <a:t>16.12.2023</a:t>
            </a:fld>
            <a:endParaRPr lang="ru-RU"/>
          </a:p>
        </p:txBody>
      </p:sp>
      <p:sp>
        <p:nvSpPr>
          <p:cNvPr id="5" name="Нижний колонтитул 4">
            <a:extLst>
              <a:ext uri="{FF2B5EF4-FFF2-40B4-BE49-F238E27FC236}">
                <a16:creationId xmlns:a16="http://schemas.microsoft.com/office/drawing/2014/main" id="{A9F1CF5B-1A0A-2615-0770-33B792E622CB}"/>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8D553105-BC0D-B45C-F484-0C7307861E59}"/>
              </a:ext>
            </a:extLst>
          </p:cNvPr>
          <p:cNvSpPr>
            <a:spLocks noGrp="1"/>
          </p:cNvSpPr>
          <p:nvPr>
            <p:ph type="sldNum" sz="quarter" idx="12"/>
          </p:nvPr>
        </p:nvSpPr>
        <p:spPr/>
        <p:txBody>
          <a:bodyPr/>
          <a:lstStyle/>
          <a:p>
            <a:fld id="{2CD858C3-837D-442D-B819-2EC74EBBBC13}" type="slidenum">
              <a:rPr lang="ru-RU" smtClean="0"/>
              <a:t>‹#›</a:t>
            </a:fld>
            <a:endParaRPr lang="ru-RU"/>
          </a:p>
        </p:txBody>
      </p:sp>
    </p:spTree>
    <p:extLst>
      <p:ext uri="{BB962C8B-B14F-4D97-AF65-F5344CB8AC3E}">
        <p14:creationId xmlns:p14="http://schemas.microsoft.com/office/powerpoint/2010/main" val="24898547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D55A765F-97D8-D36F-8CB3-60AE7ABFBA39}"/>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F7587505-4417-35B5-3A1C-9DD7F1AE53F1}"/>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A588ED35-F2CD-6155-22F6-4442183FD329}"/>
              </a:ext>
            </a:extLst>
          </p:cNvPr>
          <p:cNvSpPr>
            <a:spLocks noGrp="1"/>
          </p:cNvSpPr>
          <p:nvPr>
            <p:ph type="dt" sz="half" idx="10"/>
          </p:nvPr>
        </p:nvSpPr>
        <p:spPr/>
        <p:txBody>
          <a:bodyPr/>
          <a:lstStyle/>
          <a:p>
            <a:fld id="{34A05729-A802-4427-A5F1-653C2A4BDD38}" type="datetimeFigureOut">
              <a:rPr lang="ru-RU" smtClean="0"/>
              <a:t>16.12.2023</a:t>
            </a:fld>
            <a:endParaRPr lang="ru-RU"/>
          </a:p>
        </p:txBody>
      </p:sp>
      <p:sp>
        <p:nvSpPr>
          <p:cNvPr id="5" name="Нижний колонтитул 4">
            <a:extLst>
              <a:ext uri="{FF2B5EF4-FFF2-40B4-BE49-F238E27FC236}">
                <a16:creationId xmlns:a16="http://schemas.microsoft.com/office/drawing/2014/main" id="{423D7F2A-E850-A2EC-7E00-40AABFF6C343}"/>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928D0B9E-255B-9B79-FF4D-CFABE74ECDCC}"/>
              </a:ext>
            </a:extLst>
          </p:cNvPr>
          <p:cNvSpPr>
            <a:spLocks noGrp="1"/>
          </p:cNvSpPr>
          <p:nvPr>
            <p:ph type="sldNum" sz="quarter" idx="12"/>
          </p:nvPr>
        </p:nvSpPr>
        <p:spPr/>
        <p:txBody>
          <a:bodyPr/>
          <a:lstStyle/>
          <a:p>
            <a:fld id="{2CD858C3-837D-442D-B819-2EC74EBBBC13}" type="slidenum">
              <a:rPr lang="ru-RU" smtClean="0"/>
              <a:t>‹#›</a:t>
            </a:fld>
            <a:endParaRPr lang="ru-RU"/>
          </a:p>
        </p:txBody>
      </p:sp>
    </p:spTree>
    <p:extLst>
      <p:ext uri="{BB962C8B-B14F-4D97-AF65-F5344CB8AC3E}">
        <p14:creationId xmlns:p14="http://schemas.microsoft.com/office/powerpoint/2010/main" val="31716579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89025C9-1DBF-4292-1243-A3222EE6294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12AD1F81-8E4A-7111-B731-72F125DA963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7C151DBF-B95B-2122-BB6E-53A86B84CC7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4A05729-A802-4427-A5F1-653C2A4BDD38}" type="datetimeFigureOut">
              <a:rPr lang="ru-RU" smtClean="0"/>
              <a:t>16.12.2023</a:t>
            </a:fld>
            <a:endParaRPr lang="ru-RU"/>
          </a:p>
        </p:txBody>
      </p:sp>
      <p:sp>
        <p:nvSpPr>
          <p:cNvPr id="5" name="Нижний колонтитул 4">
            <a:extLst>
              <a:ext uri="{FF2B5EF4-FFF2-40B4-BE49-F238E27FC236}">
                <a16:creationId xmlns:a16="http://schemas.microsoft.com/office/drawing/2014/main" id="{61BC6932-39DD-9D3B-6D6F-F4F558BAF78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id="{3E076751-1FCC-BB24-9297-EADC7DF4F1A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CD858C3-837D-442D-B819-2EC74EBBBC13}" type="slidenum">
              <a:rPr lang="ru-RU" smtClean="0"/>
              <a:t>‹#›</a:t>
            </a:fld>
            <a:endParaRPr lang="ru-RU"/>
          </a:p>
        </p:txBody>
      </p:sp>
    </p:spTree>
    <p:extLst>
      <p:ext uri="{BB962C8B-B14F-4D97-AF65-F5344CB8AC3E}">
        <p14:creationId xmlns:p14="http://schemas.microsoft.com/office/powerpoint/2010/main" val="38380029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microsoft.com/office/2018/10/relationships/comments" Target="../comments/modernComment_404_AA9DEF92.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8.jpeg"/><Relationship Id="rId2" Type="http://schemas.microsoft.com/office/2018/10/relationships/comments" Target="../comments/modernComment_405_59743290.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0.png"/><Relationship Id="rId2" Type="http://schemas.microsoft.com/office/2018/10/relationships/comments" Target="../comments/modernComment_3C1_90EEF8A8.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customXml" Target="../ink/ink1.xml"/><Relationship Id="rId7" Type="http://schemas.openxmlformats.org/officeDocument/2006/relationships/customXml" Target="../ink/ink3.xml"/><Relationship Id="rId2" Type="http://schemas.openxmlformats.org/officeDocument/2006/relationships/image" Target="../media/image15.png"/><Relationship Id="rId1" Type="http://schemas.openxmlformats.org/officeDocument/2006/relationships/slideLayout" Target="../slideLayouts/slideLayout6.xml"/><Relationship Id="rId6" Type="http://schemas.openxmlformats.org/officeDocument/2006/relationships/image" Target="../media/image21.png"/><Relationship Id="rId5" Type="http://schemas.openxmlformats.org/officeDocument/2006/relationships/customXml" Target="../ink/ink2.xml"/><Relationship Id="rId10" Type="http://schemas.openxmlformats.org/officeDocument/2006/relationships/image" Target="../media/image23.png"/><Relationship Id="rId4" Type="http://schemas.openxmlformats.org/officeDocument/2006/relationships/image" Target="../media/image20.png"/><Relationship Id="rId9" Type="http://schemas.openxmlformats.org/officeDocument/2006/relationships/customXml" Target="../ink/ink4.xml"/></Relationships>
</file>

<file path=ppt/slides/_rels/slide3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18.jpeg"/><Relationship Id="rId2" Type="http://schemas.microsoft.com/office/2018/10/relationships/comments" Target="../comments/modernComment_3DF_8DA0289D.xml"/><Relationship Id="rId1" Type="http://schemas.openxmlformats.org/officeDocument/2006/relationships/slideLayout" Target="../slideLayouts/slideLayout6.xml"/><Relationship Id="rId4" Type="http://schemas.openxmlformats.org/officeDocument/2006/relationships/image" Target="../media/image19.jpeg"/></Relationships>
</file>

<file path=ppt/slides/_rels/slide36.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522B21E-B2B9-4C72-9A71-C87EFD1374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EB7D2A2-F448-44D4-938C-DC84CBCB3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441258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871AEA07-1E14-44B4-8E55-64EF049CD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6464" y="551962"/>
            <a:ext cx="10999072" cy="4618549"/>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оловок 1">
            <a:extLst>
              <a:ext uri="{FF2B5EF4-FFF2-40B4-BE49-F238E27FC236}">
                <a16:creationId xmlns:a16="http://schemas.microsoft.com/office/drawing/2014/main" id="{637642C1-593E-7BCE-BE05-16870673B306}"/>
              </a:ext>
            </a:extLst>
          </p:cNvPr>
          <p:cNvSpPr>
            <a:spLocks noGrp="1"/>
          </p:cNvSpPr>
          <p:nvPr>
            <p:ph type="ctrTitle"/>
          </p:nvPr>
        </p:nvSpPr>
        <p:spPr>
          <a:xfrm>
            <a:off x="1524000" y="1293338"/>
            <a:ext cx="9144000" cy="3274592"/>
          </a:xfrm>
        </p:spPr>
        <p:txBody>
          <a:bodyPr anchor="ctr">
            <a:normAutofit/>
          </a:bodyPr>
          <a:lstStyle/>
          <a:p>
            <a:r>
              <a:rPr lang="ru-RU" sz="4500" dirty="0"/>
              <a:t>«Пробудить внимание к духовной жизни» (К.Д. Ушинский) </a:t>
            </a:r>
            <a:br>
              <a:rPr lang="ru-RU" sz="4500" dirty="0"/>
            </a:br>
            <a:r>
              <a:rPr lang="ru-RU" sz="4500" dirty="0"/>
              <a:t>как главная задача преподавания словесности</a:t>
            </a:r>
          </a:p>
        </p:txBody>
      </p:sp>
      <p:sp>
        <p:nvSpPr>
          <p:cNvPr id="3" name="Подзаголовок 2">
            <a:extLst>
              <a:ext uri="{FF2B5EF4-FFF2-40B4-BE49-F238E27FC236}">
                <a16:creationId xmlns:a16="http://schemas.microsoft.com/office/drawing/2014/main" id="{020E7EB1-32B6-20C9-443C-6DC19EC6C1F8}"/>
              </a:ext>
            </a:extLst>
          </p:cNvPr>
          <p:cNvSpPr>
            <a:spLocks noGrp="1"/>
          </p:cNvSpPr>
          <p:nvPr>
            <p:ph type="subTitle" idx="1"/>
          </p:nvPr>
        </p:nvSpPr>
        <p:spPr>
          <a:xfrm>
            <a:off x="1524000" y="5514052"/>
            <a:ext cx="9144000" cy="651910"/>
          </a:xfrm>
        </p:spPr>
        <p:txBody>
          <a:bodyPr anchor="ctr">
            <a:normAutofit/>
          </a:bodyPr>
          <a:lstStyle/>
          <a:p>
            <a:r>
              <a:rPr lang="ru-RU" sz="1500"/>
              <a:t>Марина Юрьевна Сидорова</a:t>
            </a:r>
          </a:p>
          <a:p>
            <a:r>
              <a:rPr lang="ru-RU" sz="1500"/>
              <a:t>МГУ имени М.В. Ломоносова</a:t>
            </a:r>
          </a:p>
        </p:txBody>
      </p:sp>
      <p:cxnSp>
        <p:nvCxnSpPr>
          <p:cNvPr id="14" name="Straight Connector 13">
            <a:extLst>
              <a:ext uri="{FF2B5EF4-FFF2-40B4-BE49-F238E27FC236}">
                <a16:creationId xmlns:a16="http://schemas.microsoft.com/office/drawing/2014/main" id="{F7C8EA93-3210-4C62-99E9-153C275E3A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96464" y="6354708"/>
            <a:ext cx="11000232" cy="0"/>
          </a:xfrm>
          <a:prstGeom prst="line">
            <a:avLst/>
          </a:prstGeom>
          <a:ln w="10160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472996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0" name="Rectangle 1030">
            <a:extLst>
              <a:ext uri="{FF2B5EF4-FFF2-40B4-BE49-F238E27FC236}">
                <a16:creationId xmlns:a16="http://schemas.microsoft.com/office/drawing/2014/main" id="{8F58EDD9-0685-44E6-9B72-108BB10E1A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оловок 1">
            <a:extLst>
              <a:ext uri="{FF2B5EF4-FFF2-40B4-BE49-F238E27FC236}">
                <a16:creationId xmlns:a16="http://schemas.microsoft.com/office/drawing/2014/main" id="{BFAE2A43-7C0D-FB7F-40F8-A534BBB65898}"/>
              </a:ext>
            </a:extLst>
          </p:cNvPr>
          <p:cNvSpPr>
            <a:spLocks noGrp="1"/>
          </p:cNvSpPr>
          <p:nvPr>
            <p:ph type="title"/>
          </p:nvPr>
        </p:nvSpPr>
        <p:spPr>
          <a:xfrm>
            <a:off x="633446" y="640080"/>
            <a:ext cx="6562262" cy="5448747"/>
          </a:xfrm>
          <a:noFill/>
        </p:spPr>
        <p:txBody>
          <a:bodyPr vert="horz" lIns="91440" tIns="45720" rIns="91440" bIns="45720" rtlCol="0" anchor="b">
            <a:normAutofit fontScale="90000"/>
          </a:bodyPr>
          <a:lstStyle/>
          <a:p>
            <a:pPr algn="r"/>
            <a:r>
              <a:rPr lang="en-US" sz="3200" dirty="0" err="1"/>
              <a:t>Если</a:t>
            </a:r>
            <a:r>
              <a:rPr lang="en-US" sz="3200" dirty="0"/>
              <a:t> </a:t>
            </a:r>
            <a:r>
              <a:rPr lang="en-US" sz="3200" dirty="0" err="1"/>
              <a:t>наш</a:t>
            </a:r>
            <a:r>
              <a:rPr lang="en-US" sz="3200" dirty="0"/>
              <a:t> </a:t>
            </a:r>
            <a:r>
              <a:rPr lang="en-US" sz="3200" dirty="0" err="1"/>
              <a:t>воспитанник</a:t>
            </a:r>
            <a:r>
              <a:rPr lang="en-US" sz="3200" dirty="0"/>
              <a:t> </a:t>
            </a:r>
            <a:r>
              <a:rPr lang="en-US" sz="3200" dirty="0" err="1"/>
              <a:t>знает</a:t>
            </a:r>
            <a:r>
              <a:rPr lang="en-US" sz="3200" dirty="0"/>
              <a:t> </a:t>
            </a:r>
            <a:r>
              <a:rPr lang="en-US" sz="3200" dirty="0" err="1"/>
              <a:t>много</a:t>
            </a:r>
            <a:r>
              <a:rPr lang="en-US" sz="3200" dirty="0"/>
              <a:t>, </a:t>
            </a:r>
            <a:r>
              <a:rPr lang="en-US" sz="3200" dirty="0" err="1"/>
              <a:t>но</a:t>
            </a:r>
            <a:r>
              <a:rPr lang="en-US" sz="3200" dirty="0"/>
              <a:t> </a:t>
            </a:r>
            <a:r>
              <a:rPr lang="en-US" sz="3200" dirty="0" err="1"/>
              <a:t>интересуется</a:t>
            </a:r>
            <a:r>
              <a:rPr lang="en-US" sz="3200" dirty="0"/>
              <a:t> </a:t>
            </a:r>
            <a:r>
              <a:rPr lang="en-US" sz="3200" dirty="0" err="1"/>
              <a:t>пустыми</a:t>
            </a:r>
            <a:r>
              <a:rPr lang="en-US" sz="3200" dirty="0"/>
              <a:t> </a:t>
            </a:r>
            <a:r>
              <a:rPr lang="en-US" sz="3200" dirty="0" err="1"/>
              <a:t>интересами</a:t>
            </a:r>
            <a:r>
              <a:rPr lang="en-US" sz="3200" dirty="0"/>
              <a:t>, </a:t>
            </a:r>
            <a:r>
              <a:rPr lang="en-US" sz="3200" dirty="0" err="1"/>
              <a:t>если</a:t>
            </a:r>
            <a:r>
              <a:rPr lang="en-US" sz="3200" dirty="0"/>
              <a:t> </a:t>
            </a:r>
            <a:r>
              <a:rPr lang="en-US" sz="3200" dirty="0" err="1"/>
              <a:t>он</a:t>
            </a:r>
            <a:r>
              <a:rPr lang="en-US" sz="3200" dirty="0"/>
              <a:t> </a:t>
            </a:r>
            <a:r>
              <a:rPr lang="en-US" sz="3200" dirty="0" err="1"/>
              <a:t>ведет</a:t>
            </a:r>
            <a:r>
              <a:rPr lang="en-US" sz="3200" dirty="0"/>
              <a:t> </a:t>
            </a:r>
            <a:r>
              <a:rPr lang="en-US" sz="3200" dirty="0" err="1"/>
              <a:t>себя</a:t>
            </a:r>
            <a:r>
              <a:rPr lang="en-US" sz="3200" dirty="0"/>
              <a:t> </a:t>
            </a:r>
            <a:r>
              <a:rPr lang="en-US" sz="3200" dirty="0" err="1"/>
              <a:t>отлично</a:t>
            </a:r>
            <a:r>
              <a:rPr lang="en-US" sz="3200" dirty="0"/>
              <a:t>, </a:t>
            </a:r>
            <a:r>
              <a:rPr lang="en-US" sz="3200" dirty="0" err="1"/>
              <a:t>но</a:t>
            </a:r>
            <a:r>
              <a:rPr lang="en-US" sz="3200" dirty="0"/>
              <a:t> в </a:t>
            </a:r>
            <a:r>
              <a:rPr lang="en-US" sz="3200" dirty="0" err="1"/>
              <a:t>нем</a:t>
            </a:r>
            <a:r>
              <a:rPr lang="en-US" sz="3200" dirty="0"/>
              <a:t> </a:t>
            </a:r>
            <a:r>
              <a:rPr lang="en-US" sz="3200" dirty="0" err="1"/>
              <a:t>не</a:t>
            </a:r>
            <a:r>
              <a:rPr lang="en-US" sz="3200" dirty="0"/>
              <a:t> </a:t>
            </a:r>
            <a:r>
              <a:rPr lang="en-US" sz="3200" dirty="0" err="1"/>
              <a:t>пробуждено</a:t>
            </a:r>
            <a:r>
              <a:rPr lang="en-US" sz="3200" dirty="0"/>
              <a:t> </a:t>
            </a:r>
            <a:r>
              <a:rPr lang="en-US" sz="3200" dirty="0" err="1"/>
              <a:t>живое</a:t>
            </a:r>
            <a:r>
              <a:rPr lang="en-US" sz="3200" dirty="0"/>
              <a:t> </a:t>
            </a:r>
            <a:r>
              <a:rPr lang="en-US" sz="3200" dirty="0" err="1"/>
              <a:t>внимание</a:t>
            </a:r>
            <a:r>
              <a:rPr lang="en-US" sz="3200" dirty="0"/>
              <a:t> к </a:t>
            </a:r>
            <a:r>
              <a:rPr lang="en-US" sz="3200" dirty="0" err="1"/>
              <a:t>нравственному</a:t>
            </a:r>
            <a:r>
              <a:rPr lang="en-US" sz="3200" dirty="0"/>
              <a:t> и </a:t>
            </a:r>
            <a:r>
              <a:rPr lang="en-US" sz="3200" dirty="0" err="1"/>
              <a:t>прекрасному</a:t>
            </a:r>
            <a:r>
              <a:rPr lang="en-US" sz="3200" dirty="0"/>
              <a:t> — </a:t>
            </a:r>
            <a:r>
              <a:rPr lang="en-US" sz="3200" dirty="0" err="1"/>
              <a:t>вы</a:t>
            </a:r>
            <a:r>
              <a:rPr lang="en-US" sz="3200" dirty="0"/>
              <a:t> </a:t>
            </a:r>
            <a:r>
              <a:rPr lang="en-US" sz="3200" dirty="0" err="1"/>
              <a:t>не</a:t>
            </a:r>
            <a:r>
              <a:rPr lang="en-US" sz="3200" dirty="0"/>
              <a:t> </a:t>
            </a:r>
            <a:r>
              <a:rPr lang="en-US" sz="3200" dirty="0" err="1"/>
              <a:t>достигли</a:t>
            </a:r>
            <a:r>
              <a:rPr lang="en-US" sz="3200" dirty="0"/>
              <a:t> </a:t>
            </a:r>
            <a:r>
              <a:rPr lang="en-US" sz="3200" dirty="0" err="1"/>
              <a:t>цели</a:t>
            </a:r>
            <a:r>
              <a:rPr lang="en-US" sz="3200" dirty="0"/>
              <a:t> </a:t>
            </a:r>
            <a:r>
              <a:rPr lang="en-US" sz="3200" dirty="0" err="1"/>
              <a:t>воспитания</a:t>
            </a:r>
            <a:r>
              <a:rPr lang="en-US" sz="3200" dirty="0"/>
              <a:t>. </a:t>
            </a:r>
            <a:r>
              <a:rPr lang="en-US" sz="3200" dirty="0" err="1"/>
              <a:t>Воспитание</a:t>
            </a:r>
            <a:r>
              <a:rPr lang="en-US" sz="3200" dirty="0"/>
              <a:t> </a:t>
            </a:r>
            <a:r>
              <a:rPr lang="en-US" sz="3200" dirty="0" err="1"/>
              <a:t>призвано</a:t>
            </a:r>
            <a:r>
              <a:rPr lang="en-US" sz="3200" dirty="0"/>
              <a:t> </a:t>
            </a:r>
            <a:r>
              <a:rPr lang="en-US" sz="3200" dirty="0" err="1"/>
              <a:t>оказывать</a:t>
            </a:r>
            <a:r>
              <a:rPr lang="en-US" sz="3200" dirty="0"/>
              <a:t> </a:t>
            </a:r>
            <a:r>
              <a:rPr lang="en-US" sz="3200" dirty="0" err="1"/>
              <a:t>влияние</a:t>
            </a:r>
            <a:r>
              <a:rPr lang="en-US" sz="3200" dirty="0"/>
              <a:t> </a:t>
            </a:r>
            <a:r>
              <a:rPr lang="en-US" sz="3200" dirty="0" err="1"/>
              <a:t>на</a:t>
            </a:r>
            <a:r>
              <a:rPr lang="en-US" sz="3200" dirty="0"/>
              <a:t> </a:t>
            </a:r>
            <a:r>
              <a:rPr lang="en-US" sz="3200" dirty="0" err="1"/>
              <a:t>нравственность</a:t>
            </a:r>
            <a:r>
              <a:rPr lang="en-US" sz="3200" dirty="0"/>
              <a:t> </a:t>
            </a:r>
            <a:r>
              <a:rPr lang="en-US" sz="3200" dirty="0" err="1"/>
              <a:t>общества</a:t>
            </a:r>
            <a:r>
              <a:rPr lang="en-US" sz="3200" dirty="0"/>
              <a:t>, </a:t>
            </a:r>
            <a:r>
              <a:rPr lang="en-US" sz="3200" dirty="0" err="1"/>
              <a:t>возвышать</a:t>
            </a:r>
            <a:r>
              <a:rPr lang="en-US" sz="3200" dirty="0"/>
              <a:t> </a:t>
            </a:r>
            <a:r>
              <a:rPr lang="en-US" sz="3200" dirty="0" err="1"/>
              <a:t>дух</a:t>
            </a:r>
            <a:r>
              <a:rPr lang="en-US" sz="3200" dirty="0"/>
              <a:t> </a:t>
            </a:r>
            <a:r>
              <a:rPr lang="en-US" sz="3200" dirty="0" err="1"/>
              <a:t>над</a:t>
            </a:r>
            <a:r>
              <a:rPr lang="en-US" sz="3200" dirty="0"/>
              <a:t> </a:t>
            </a:r>
            <a:r>
              <a:rPr lang="en-US" sz="3200" dirty="0" err="1"/>
              <a:t>телом</a:t>
            </a:r>
            <a:r>
              <a:rPr lang="en-US" sz="3200" dirty="0"/>
              <a:t>, </a:t>
            </a:r>
            <a:r>
              <a:rPr lang="en-US" sz="3200" dirty="0" err="1"/>
              <a:t>выдвигать</a:t>
            </a:r>
            <a:r>
              <a:rPr lang="en-US" sz="3200" dirty="0"/>
              <a:t> </a:t>
            </a:r>
            <a:r>
              <a:rPr lang="en-US" sz="3200" dirty="0" err="1"/>
              <a:t>вперед</a:t>
            </a:r>
            <a:r>
              <a:rPr lang="en-US" sz="3200" dirty="0"/>
              <a:t> </a:t>
            </a:r>
            <a:r>
              <a:rPr lang="en-US" sz="3200" dirty="0" err="1"/>
              <a:t>духовные</a:t>
            </a:r>
            <a:r>
              <a:rPr lang="en-US" sz="3200" dirty="0"/>
              <a:t> </a:t>
            </a:r>
            <a:r>
              <a:rPr lang="en-US" sz="3200" dirty="0" err="1"/>
              <a:t>потребности</a:t>
            </a:r>
            <a:r>
              <a:rPr lang="ru-RU" sz="3200" dirty="0"/>
              <a:t>  </a:t>
            </a:r>
            <a:r>
              <a:rPr lang="en-US" sz="3200" dirty="0"/>
              <a:t>(</a:t>
            </a:r>
            <a:r>
              <a:rPr lang="ru-RU" sz="3200" dirty="0"/>
              <a:t>К.Д. Ушинский)</a:t>
            </a:r>
            <a:r>
              <a:rPr lang="en-US" sz="2400" dirty="0"/>
              <a:t>. </a:t>
            </a:r>
            <a:br>
              <a:rPr lang="en-US" sz="2400" dirty="0"/>
            </a:br>
            <a:endParaRPr lang="en-US" sz="2400" dirty="0"/>
          </a:p>
        </p:txBody>
      </p:sp>
      <p:pic>
        <p:nvPicPr>
          <p:cNvPr id="1026" name="Picture 2" descr="Изображение выглядит как портрет, Человеческое лицо, искусство, человек&#10;&#10;Автоматически созданное описание">
            <a:extLst>
              <a:ext uri="{FF2B5EF4-FFF2-40B4-BE49-F238E27FC236}">
                <a16:creationId xmlns:a16="http://schemas.microsoft.com/office/drawing/2014/main" id="{7DA33109-91AF-F56E-81C8-80B9C62A4CF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9262"/>
          <a:stretch/>
        </p:blipFill>
        <p:spPr bwMode="auto">
          <a:xfrm>
            <a:off x="7552944" y="10"/>
            <a:ext cx="4636008"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00193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F7558B5-A738-537B-A312-FC58BB7BAC58}"/>
              </a:ext>
            </a:extLst>
          </p:cNvPr>
          <p:cNvSpPr>
            <a:spLocks noGrp="1"/>
          </p:cNvSpPr>
          <p:nvPr>
            <p:ph type="title"/>
          </p:nvPr>
        </p:nvSpPr>
        <p:spPr/>
        <p:txBody>
          <a:bodyPr/>
          <a:lstStyle/>
          <a:p>
            <a:r>
              <a:rPr lang="ru-RU" dirty="0"/>
              <a:t>Преподаватель словесности сражается за </a:t>
            </a:r>
          </a:p>
        </p:txBody>
      </p:sp>
      <p:graphicFrame>
        <p:nvGraphicFramePr>
          <p:cNvPr id="4" name="Объект 3">
            <a:extLst>
              <a:ext uri="{FF2B5EF4-FFF2-40B4-BE49-F238E27FC236}">
                <a16:creationId xmlns:a16="http://schemas.microsoft.com/office/drawing/2014/main" id="{A1222393-25CD-09DE-4E1E-D5A8247ACCF4}"/>
              </a:ext>
            </a:extLst>
          </p:cNvPr>
          <p:cNvGraphicFramePr>
            <a:graphicFrameLocks noGrp="1"/>
          </p:cNvGraphicFramePr>
          <p:nvPr>
            <p:ph idx="1"/>
            <p:extLst>
              <p:ext uri="{D42A27DB-BD31-4B8C-83A1-F6EECF244321}">
                <p14:modId xmlns:p14="http://schemas.microsoft.com/office/powerpoint/2010/main" val="1648639604"/>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164330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2B7AF0D0-4DBD-9BB0-9439-6372AC77B84E}"/>
              </a:ext>
            </a:extLst>
          </p:cNvPr>
          <p:cNvPicPr>
            <a:picLocks noChangeAspect="1"/>
          </p:cNvPicPr>
          <p:nvPr/>
        </p:nvPicPr>
        <p:blipFill>
          <a:blip r:embed="rId2"/>
          <a:stretch>
            <a:fillRect/>
          </a:stretch>
        </p:blipFill>
        <p:spPr>
          <a:xfrm>
            <a:off x="621310" y="484632"/>
            <a:ext cx="6579594" cy="5888737"/>
          </a:xfrm>
          <a:prstGeom prst="rect">
            <a:avLst/>
          </a:prstGeom>
        </p:spPr>
      </p:pic>
      <p:pic>
        <p:nvPicPr>
          <p:cNvPr id="3074" name="Picture 2">
            <a:extLst>
              <a:ext uri="{FF2B5EF4-FFF2-40B4-BE49-F238E27FC236}">
                <a16:creationId xmlns:a16="http://schemas.microsoft.com/office/drawing/2014/main" id="{F286FE5F-5952-7548-FC62-C47B8EFCBCE6}"/>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7534655" y="484632"/>
            <a:ext cx="3754069" cy="58887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8924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66" name="Rectangle 2065">
            <a:extLst>
              <a:ext uri="{FF2B5EF4-FFF2-40B4-BE49-F238E27FC236}">
                <a16:creationId xmlns:a16="http://schemas.microsoft.com/office/drawing/2014/main" id="{06DA9DF9-31F7-4056-B42E-878CC92417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Заголовок 3">
            <a:extLst>
              <a:ext uri="{FF2B5EF4-FFF2-40B4-BE49-F238E27FC236}">
                <a16:creationId xmlns:a16="http://schemas.microsoft.com/office/drawing/2014/main" id="{D6B49076-96D0-71C2-F345-B802D9D82339}"/>
              </a:ext>
            </a:extLst>
          </p:cNvPr>
          <p:cNvSpPr>
            <a:spLocks noGrp="1"/>
          </p:cNvSpPr>
          <p:nvPr>
            <p:ph type="title"/>
          </p:nvPr>
        </p:nvSpPr>
        <p:spPr>
          <a:xfrm>
            <a:off x="344245" y="847862"/>
            <a:ext cx="6045797" cy="5531423"/>
          </a:xfrm>
        </p:spPr>
        <p:txBody>
          <a:bodyPr vert="horz" lIns="91440" tIns="45720" rIns="91440" bIns="45720" rtlCol="0" anchor="b">
            <a:normAutofit/>
          </a:bodyPr>
          <a:lstStyle/>
          <a:p>
            <a:r>
              <a:rPr lang="en-US" sz="2400" b="0" i="0" dirty="0">
                <a:effectLst/>
              </a:rPr>
              <a:t>«</a:t>
            </a:r>
            <a:r>
              <a:rPr lang="en-US" sz="2400" b="0" i="0" dirty="0" err="1">
                <a:effectLst/>
              </a:rPr>
              <a:t>Воины</a:t>
            </a:r>
            <a:r>
              <a:rPr lang="en-US" sz="2400" b="0" i="0" dirty="0">
                <a:effectLst/>
              </a:rPr>
              <a:t>! </a:t>
            </a:r>
            <a:r>
              <a:rPr lang="en-US" sz="2400" b="0" i="0" dirty="0" err="1">
                <a:effectLst/>
              </a:rPr>
              <a:t>Вот</a:t>
            </a:r>
            <a:r>
              <a:rPr lang="en-US" sz="2400" b="0" i="0" dirty="0">
                <a:effectLst/>
              </a:rPr>
              <a:t> </a:t>
            </a:r>
            <a:r>
              <a:rPr lang="en-US" sz="2400" b="0" i="0" dirty="0" err="1">
                <a:effectLst/>
              </a:rPr>
              <a:t>пришел</a:t>
            </a:r>
            <a:r>
              <a:rPr lang="en-US" sz="2400" b="0" i="0" dirty="0">
                <a:effectLst/>
              </a:rPr>
              <a:t> </a:t>
            </a:r>
            <a:r>
              <a:rPr lang="en-US" sz="2400" b="0" i="0" dirty="0" err="1">
                <a:effectLst/>
              </a:rPr>
              <a:t>час</a:t>
            </a:r>
            <a:r>
              <a:rPr lang="en-US" sz="2400" b="0" i="0" dirty="0">
                <a:effectLst/>
              </a:rPr>
              <a:t>, </a:t>
            </a:r>
            <a:r>
              <a:rPr lang="en-US" sz="2400" b="0" i="0" dirty="0" err="1">
                <a:effectLst/>
              </a:rPr>
              <a:t>который</a:t>
            </a:r>
            <a:r>
              <a:rPr lang="en-US" sz="2400" b="0" i="0" dirty="0">
                <a:effectLst/>
              </a:rPr>
              <a:t> </a:t>
            </a:r>
            <a:r>
              <a:rPr lang="en-US" sz="2400" b="0" i="0" dirty="0" err="1">
                <a:effectLst/>
              </a:rPr>
              <a:t>решит</a:t>
            </a:r>
            <a:r>
              <a:rPr lang="en-US" sz="2400" b="0" i="0" dirty="0">
                <a:effectLst/>
              </a:rPr>
              <a:t> </a:t>
            </a:r>
            <a:r>
              <a:rPr lang="en-US" sz="2400" b="0" i="0" dirty="0" err="1">
                <a:effectLst/>
              </a:rPr>
              <a:t>судьбу</a:t>
            </a:r>
            <a:r>
              <a:rPr lang="en-US" sz="2400" b="0" i="0" dirty="0">
                <a:effectLst/>
              </a:rPr>
              <a:t> </a:t>
            </a:r>
            <a:r>
              <a:rPr lang="en-US" sz="2400" b="0" i="0" dirty="0" err="1">
                <a:effectLst/>
              </a:rPr>
              <a:t>Отечества</a:t>
            </a:r>
            <a:r>
              <a:rPr lang="en-US" sz="2400" b="0" i="0" dirty="0">
                <a:effectLst/>
              </a:rPr>
              <a:t>. И </a:t>
            </a:r>
            <a:r>
              <a:rPr lang="en-US" sz="2400" b="0" i="0" dirty="0" err="1">
                <a:effectLst/>
              </a:rPr>
              <a:t>так</a:t>
            </a:r>
            <a:r>
              <a:rPr lang="en-US" sz="2400" b="0" i="0" dirty="0">
                <a:effectLst/>
              </a:rPr>
              <a:t> </a:t>
            </a:r>
            <a:r>
              <a:rPr lang="en-US" sz="2400" b="0" i="0" dirty="0" err="1">
                <a:effectLst/>
              </a:rPr>
              <a:t>не</a:t>
            </a:r>
            <a:r>
              <a:rPr lang="en-US" sz="2400" b="0" i="0" dirty="0">
                <a:effectLst/>
              </a:rPr>
              <a:t> </a:t>
            </a:r>
            <a:r>
              <a:rPr lang="en-US" sz="2400" b="0" i="0" dirty="0" err="1">
                <a:effectLst/>
              </a:rPr>
              <a:t>должны</a:t>
            </a:r>
            <a:r>
              <a:rPr lang="en-US" sz="2400" b="0" i="0" dirty="0">
                <a:effectLst/>
              </a:rPr>
              <a:t> </a:t>
            </a:r>
            <a:r>
              <a:rPr lang="en-US" sz="2400" b="0" i="0" dirty="0" err="1">
                <a:effectLst/>
              </a:rPr>
              <a:t>вы</a:t>
            </a:r>
            <a:r>
              <a:rPr lang="en-US" sz="2400" b="0" i="0" dirty="0">
                <a:effectLst/>
              </a:rPr>
              <a:t> </a:t>
            </a:r>
            <a:r>
              <a:rPr lang="en-US" sz="2400" b="0" i="0" dirty="0" err="1">
                <a:effectLst/>
              </a:rPr>
              <a:t>помышлять</a:t>
            </a:r>
            <a:r>
              <a:rPr lang="en-US" sz="2400" b="0" i="0" dirty="0">
                <a:effectLst/>
              </a:rPr>
              <a:t>, </a:t>
            </a:r>
            <a:r>
              <a:rPr lang="en-US" sz="2400" b="0" i="0" dirty="0" err="1">
                <a:effectLst/>
              </a:rPr>
              <a:t>что</a:t>
            </a:r>
            <a:r>
              <a:rPr lang="en-US" sz="2400" b="0" i="0" dirty="0">
                <a:effectLst/>
              </a:rPr>
              <a:t> </a:t>
            </a:r>
            <a:r>
              <a:rPr lang="en-US" sz="2400" b="0" i="0" dirty="0" err="1">
                <a:effectLst/>
              </a:rPr>
              <a:t>сражаетесь</a:t>
            </a:r>
            <a:r>
              <a:rPr lang="en-US" sz="2400" b="0" i="0" dirty="0">
                <a:effectLst/>
              </a:rPr>
              <a:t> </a:t>
            </a:r>
            <a:r>
              <a:rPr lang="en-US" sz="2400" b="0" i="0" dirty="0" err="1">
                <a:effectLst/>
              </a:rPr>
              <a:t>за</a:t>
            </a:r>
            <a:r>
              <a:rPr lang="en-US" sz="2400" b="0" i="0" dirty="0">
                <a:effectLst/>
              </a:rPr>
              <a:t> </a:t>
            </a:r>
            <a:r>
              <a:rPr lang="en-US" sz="2400" b="0" i="0" dirty="0" err="1">
                <a:effectLst/>
              </a:rPr>
              <a:t>Петра</a:t>
            </a:r>
            <a:r>
              <a:rPr lang="en-US" sz="2400" b="0" i="0" dirty="0">
                <a:effectLst/>
              </a:rPr>
              <a:t>, </a:t>
            </a:r>
            <a:r>
              <a:rPr lang="en-US" sz="2400" b="0" i="0" dirty="0" err="1">
                <a:effectLst/>
              </a:rPr>
              <a:t>но</a:t>
            </a:r>
            <a:r>
              <a:rPr lang="en-US" sz="2400" b="0" i="0" dirty="0">
                <a:effectLst/>
              </a:rPr>
              <a:t> </a:t>
            </a:r>
            <a:r>
              <a:rPr lang="en-US" sz="2400" b="0" i="0" dirty="0" err="1">
                <a:effectLst/>
              </a:rPr>
              <a:t>за</a:t>
            </a:r>
            <a:r>
              <a:rPr lang="en-US" sz="2400" b="0" i="0" dirty="0">
                <a:effectLst/>
              </a:rPr>
              <a:t> </a:t>
            </a:r>
            <a:r>
              <a:rPr lang="en-US" sz="2400" b="0" i="0" dirty="0" err="1">
                <a:effectLst/>
              </a:rPr>
              <a:t>государство</a:t>
            </a:r>
            <a:r>
              <a:rPr lang="en-US" sz="2400" b="0" i="0" dirty="0">
                <a:effectLst/>
              </a:rPr>
              <a:t>, </a:t>
            </a:r>
            <a:r>
              <a:rPr lang="en-US" sz="2400" b="0" i="0" dirty="0" err="1">
                <a:effectLst/>
              </a:rPr>
              <a:t>Петру</a:t>
            </a:r>
            <a:r>
              <a:rPr lang="en-US" sz="2400" b="0" i="0" dirty="0">
                <a:effectLst/>
              </a:rPr>
              <a:t> </a:t>
            </a:r>
            <a:r>
              <a:rPr lang="en-US" sz="2400" b="0" i="0" dirty="0" err="1">
                <a:effectLst/>
              </a:rPr>
              <a:t>врученное</a:t>
            </a:r>
            <a:r>
              <a:rPr lang="en-US" sz="2400" b="0" i="0" dirty="0">
                <a:effectLst/>
              </a:rPr>
              <a:t>, </a:t>
            </a:r>
            <a:r>
              <a:rPr lang="en-US" sz="2400" b="0" i="0" dirty="0" err="1">
                <a:effectLst/>
              </a:rPr>
              <a:t>за</a:t>
            </a:r>
            <a:r>
              <a:rPr lang="en-US" sz="2400" b="0" i="0" dirty="0">
                <a:effectLst/>
              </a:rPr>
              <a:t> </a:t>
            </a:r>
            <a:r>
              <a:rPr lang="en-US" sz="2400" b="0" i="0" dirty="0" err="1">
                <a:effectLst/>
              </a:rPr>
              <a:t>род</a:t>
            </a:r>
            <a:r>
              <a:rPr lang="en-US" sz="2400" b="0" i="0" dirty="0">
                <a:effectLst/>
              </a:rPr>
              <a:t> </a:t>
            </a:r>
            <a:r>
              <a:rPr lang="en-US" sz="2400" b="0" i="0" dirty="0" err="1">
                <a:effectLst/>
              </a:rPr>
              <a:t>свой</a:t>
            </a:r>
            <a:r>
              <a:rPr lang="en-US" sz="2400" b="0" i="0" dirty="0">
                <a:effectLst/>
              </a:rPr>
              <a:t>, </a:t>
            </a:r>
            <a:r>
              <a:rPr lang="en-US" sz="2400" b="0" i="0" dirty="0" err="1">
                <a:effectLst/>
              </a:rPr>
              <a:t>за</a:t>
            </a:r>
            <a:r>
              <a:rPr lang="en-US" sz="2400" b="0" i="0" dirty="0">
                <a:effectLst/>
              </a:rPr>
              <a:t> </a:t>
            </a:r>
            <a:r>
              <a:rPr lang="en-US" sz="2400" b="0" i="0" dirty="0" err="1">
                <a:effectLst/>
              </a:rPr>
              <a:t>отечество</a:t>
            </a:r>
            <a:r>
              <a:rPr lang="en-US" sz="2400" b="0" i="0" dirty="0">
                <a:effectLst/>
              </a:rPr>
              <a:t>, </a:t>
            </a:r>
            <a:r>
              <a:rPr lang="en-US" sz="2400" b="0" i="0" dirty="0" err="1">
                <a:effectLst/>
              </a:rPr>
              <a:t>за</a:t>
            </a:r>
            <a:r>
              <a:rPr lang="en-US" sz="2400" b="0" i="0" dirty="0">
                <a:effectLst/>
              </a:rPr>
              <a:t> </a:t>
            </a:r>
            <a:r>
              <a:rPr lang="en-US" sz="2400" b="0" i="0" dirty="0" err="1">
                <a:effectLst/>
              </a:rPr>
              <a:t>православную</a:t>
            </a:r>
            <a:r>
              <a:rPr lang="en-US" sz="2400" b="0" i="0" dirty="0">
                <a:effectLst/>
              </a:rPr>
              <a:t> </a:t>
            </a:r>
            <a:r>
              <a:rPr lang="en-US" sz="2400" b="0" i="0" dirty="0" err="1">
                <a:effectLst/>
              </a:rPr>
              <a:t>нашу</a:t>
            </a:r>
            <a:r>
              <a:rPr lang="en-US" sz="2400" b="0" i="0" dirty="0">
                <a:effectLst/>
              </a:rPr>
              <a:t> </a:t>
            </a:r>
            <a:r>
              <a:rPr lang="en-US" sz="2400" b="0" i="0" dirty="0" err="1">
                <a:effectLst/>
              </a:rPr>
              <a:t>веру</a:t>
            </a:r>
            <a:r>
              <a:rPr lang="en-US" sz="2400" b="0" i="0" dirty="0">
                <a:effectLst/>
              </a:rPr>
              <a:t> и </a:t>
            </a:r>
            <a:r>
              <a:rPr lang="en-US" sz="2400" b="0" i="0" dirty="0" err="1">
                <a:effectLst/>
              </a:rPr>
              <a:t>церковь</a:t>
            </a:r>
            <a:r>
              <a:rPr lang="en-US" sz="2400" b="0" i="0" dirty="0">
                <a:effectLst/>
              </a:rPr>
              <a:t>. </a:t>
            </a:r>
            <a:r>
              <a:rPr lang="en-US" sz="2400" b="0" i="0" dirty="0" err="1">
                <a:effectLst/>
              </a:rPr>
              <a:t>Не</a:t>
            </a:r>
            <a:r>
              <a:rPr lang="en-US" sz="2400" b="0" i="0" dirty="0">
                <a:effectLst/>
              </a:rPr>
              <a:t> </a:t>
            </a:r>
            <a:r>
              <a:rPr lang="en-US" sz="2400" b="0" i="0" dirty="0" err="1">
                <a:effectLst/>
              </a:rPr>
              <a:t>должна</a:t>
            </a:r>
            <a:r>
              <a:rPr lang="en-US" sz="2400" b="0" i="0" dirty="0">
                <a:effectLst/>
              </a:rPr>
              <a:t> </a:t>
            </a:r>
            <a:r>
              <a:rPr lang="en-US" sz="2400" b="0" i="0" dirty="0" err="1">
                <a:effectLst/>
              </a:rPr>
              <a:t>вас</a:t>
            </a:r>
            <a:r>
              <a:rPr lang="en-US" sz="2400" b="0" i="0" dirty="0">
                <a:effectLst/>
              </a:rPr>
              <a:t> </a:t>
            </a:r>
            <a:r>
              <a:rPr lang="en-US" sz="2400" b="0" i="0" dirty="0" err="1">
                <a:effectLst/>
              </a:rPr>
              <a:t>также</a:t>
            </a:r>
            <a:r>
              <a:rPr lang="en-US" sz="2400" b="0" i="0" dirty="0">
                <a:effectLst/>
              </a:rPr>
              <a:t> </a:t>
            </a:r>
            <a:r>
              <a:rPr lang="en-US" sz="2400" b="0" i="0" dirty="0" err="1">
                <a:effectLst/>
              </a:rPr>
              <a:t>смущать</a:t>
            </a:r>
            <a:r>
              <a:rPr lang="en-US" sz="2400" b="0" i="0" dirty="0">
                <a:effectLst/>
              </a:rPr>
              <a:t> </a:t>
            </a:r>
            <a:r>
              <a:rPr lang="en-US" sz="2400" b="0" i="0" dirty="0" err="1">
                <a:effectLst/>
              </a:rPr>
              <a:t>слава</a:t>
            </a:r>
            <a:r>
              <a:rPr lang="en-US" sz="2400" b="0" i="0" dirty="0">
                <a:effectLst/>
              </a:rPr>
              <a:t> </a:t>
            </a:r>
            <a:r>
              <a:rPr lang="en-US" sz="2400" b="0" i="0" dirty="0" err="1">
                <a:effectLst/>
              </a:rPr>
              <a:t>неприятеля</a:t>
            </a:r>
            <a:r>
              <a:rPr lang="en-US" sz="2400" b="0" i="0" dirty="0">
                <a:effectLst/>
              </a:rPr>
              <a:t>, </a:t>
            </a:r>
            <a:r>
              <a:rPr lang="en-US" sz="2400" b="0" i="0" dirty="0" err="1">
                <a:effectLst/>
              </a:rPr>
              <a:t>будто</a:t>
            </a:r>
            <a:r>
              <a:rPr lang="en-US" sz="2400" b="0" i="0" dirty="0">
                <a:effectLst/>
              </a:rPr>
              <a:t> </a:t>
            </a:r>
            <a:r>
              <a:rPr lang="en-US" sz="2400" b="0" i="0" dirty="0" err="1">
                <a:effectLst/>
              </a:rPr>
              <a:t>бы</a:t>
            </a:r>
            <a:r>
              <a:rPr lang="en-US" sz="2400" b="0" i="0" dirty="0">
                <a:effectLst/>
              </a:rPr>
              <a:t> </a:t>
            </a:r>
            <a:r>
              <a:rPr lang="en-US" sz="2400" b="0" i="0" dirty="0" err="1">
                <a:effectLst/>
              </a:rPr>
              <a:t>непобедимого</a:t>
            </a:r>
            <a:r>
              <a:rPr lang="en-US" sz="2400" b="0" i="0" dirty="0">
                <a:effectLst/>
              </a:rPr>
              <a:t>, </a:t>
            </a:r>
            <a:r>
              <a:rPr lang="en-US" sz="2400" b="0" i="0" dirty="0" err="1">
                <a:effectLst/>
              </a:rPr>
              <a:t>которой</a:t>
            </a:r>
            <a:r>
              <a:rPr lang="en-US" sz="2400" b="0" i="0" dirty="0">
                <a:effectLst/>
              </a:rPr>
              <a:t> </a:t>
            </a:r>
            <a:r>
              <a:rPr lang="en-US" sz="2400" b="0" i="0" dirty="0" err="1">
                <a:effectLst/>
              </a:rPr>
              <a:t>ложь</a:t>
            </a:r>
            <a:r>
              <a:rPr lang="en-US" sz="2400" b="0" i="0" dirty="0">
                <a:effectLst/>
              </a:rPr>
              <a:t> </a:t>
            </a:r>
            <a:r>
              <a:rPr lang="en-US" sz="2400" b="0" i="0" dirty="0" err="1">
                <a:effectLst/>
              </a:rPr>
              <a:t>вы</a:t>
            </a:r>
            <a:r>
              <a:rPr lang="en-US" sz="2400" b="0" i="0" dirty="0">
                <a:effectLst/>
              </a:rPr>
              <a:t> </a:t>
            </a:r>
            <a:r>
              <a:rPr lang="en-US" sz="2400" b="0" i="0" dirty="0" err="1">
                <a:effectLst/>
              </a:rPr>
              <a:t>сами</a:t>
            </a:r>
            <a:r>
              <a:rPr lang="en-US" sz="2400" b="0" i="0" dirty="0">
                <a:effectLst/>
              </a:rPr>
              <a:t> </a:t>
            </a:r>
            <a:r>
              <a:rPr lang="en-US" sz="2400" b="0" i="0" dirty="0" err="1">
                <a:effectLst/>
              </a:rPr>
              <a:t>своими</a:t>
            </a:r>
            <a:r>
              <a:rPr lang="en-US" sz="2400" b="0" i="0" dirty="0">
                <a:effectLst/>
              </a:rPr>
              <a:t> </a:t>
            </a:r>
            <a:r>
              <a:rPr lang="en-US" sz="2400" b="0" i="0" dirty="0" err="1">
                <a:effectLst/>
              </a:rPr>
              <a:t>победами</a:t>
            </a:r>
            <a:r>
              <a:rPr lang="en-US" sz="2400" b="0" i="0" dirty="0">
                <a:effectLst/>
              </a:rPr>
              <a:t> </a:t>
            </a:r>
            <a:r>
              <a:rPr lang="en-US" sz="2400" b="0" i="0" dirty="0" err="1">
                <a:effectLst/>
              </a:rPr>
              <a:t>над</a:t>
            </a:r>
            <a:r>
              <a:rPr lang="en-US" sz="2400" b="0" i="0" dirty="0">
                <a:effectLst/>
              </a:rPr>
              <a:t> </a:t>
            </a:r>
            <a:r>
              <a:rPr lang="en-US" sz="2400" b="0" i="0" dirty="0" err="1">
                <a:effectLst/>
              </a:rPr>
              <a:t>ним</a:t>
            </a:r>
            <a:r>
              <a:rPr lang="en-US" sz="2400" b="0" i="0" dirty="0">
                <a:effectLst/>
              </a:rPr>
              <a:t> </a:t>
            </a:r>
            <a:r>
              <a:rPr lang="en-US" sz="2400" b="0" i="0" dirty="0" err="1">
                <a:effectLst/>
              </a:rPr>
              <a:t>неоднократно</a:t>
            </a:r>
            <a:r>
              <a:rPr lang="en-US" sz="2400" b="0" i="0" dirty="0">
                <a:effectLst/>
              </a:rPr>
              <a:t> </a:t>
            </a:r>
            <a:r>
              <a:rPr lang="en-US" sz="2400" b="0" i="0" dirty="0" err="1">
                <a:effectLst/>
              </a:rPr>
              <a:t>доказывали</a:t>
            </a:r>
            <a:r>
              <a:rPr lang="en-US" sz="2400" b="0" i="0" dirty="0">
                <a:effectLst/>
              </a:rPr>
              <a:t>. </a:t>
            </a:r>
            <a:r>
              <a:rPr lang="en-US" sz="2400" b="0" i="0" dirty="0" err="1">
                <a:effectLst/>
              </a:rPr>
              <a:t>Имейте</a:t>
            </a:r>
            <a:r>
              <a:rPr lang="en-US" sz="2400" b="0" i="0" dirty="0">
                <a:effectLst/>
              </a:rPr>
              <a:t> в </a:t>
            </a:r>
            <a:r>
              <a:rPr lang="en-US" sz="2400" b="0" i="0" dirty="0" err="1">
                <a:effectLst/>
              </a:rPr>
              <a:t>сражении</a:t>
            </a:r>
            <a:r>
              <a:rPr lang="en-US" sz="2400" b="0" i="0" dirty="0">
                <a:effectLst/>
              </a:rPr>
              <a:t> </a:t>
            </a:r>
            <a:r>
              <a:rPr lang="en-US" sz="2400" b="0" i="0" dirty="0" err="1">
                <a:effectLst/>
              </a:rPr>
              <a:t>пред</a:t>
            </a:r>
            <a:r>
              <a:rPr lang="en-US" sz="2400" b="0" i="0" dirty="0">
                <a:effectLst/>
              </a:rPr>
              <a:t> </a:t>
            </a:r>
            <a:r>
              <a:rPr lang="en-US" sz="2400" b="0" i="0" dirty="0" err="1">
                <a:effectLst/>
              </a:rPr>
              <a:t>очами</a:t>
            </a:r>
            <a:r>
              <a:rPr lang="en-US" sz="2400" b="0" i="0" dirty="0">
                <a:effectLst/>
              </a:rPr>
              <a:t> </a:t>
            </a:r>
            <a:r>
              <a:rPr lang="en-US" sz="2400" b="0" i="0" dirty="0" err="1">
                <a:effectLst/>
              </a:rPr>
              <a:t>вашими</a:t>
            </a:r>
            <a:r>
              <a:rPr lang="en-US" sz="2400" b="0" i="0" dirty="0">
                <a:effectLst/>
              </a:rPr>
              <a:t> </a:t>
            </a:r>
            <a:r>
              <a:rPr lang="en-US" sz="2400" b="0" i="0" dirty="0" err="1">
                <a:effectLst/>
              </a:rPr>
              <a:t>правду</a:t>
            </a:r>
            <a:r>
              <a:rPr lang="en-US" sz="2400" b="0" i="0" dirty="0">
                <a:effectLst/>
              </a:rPr>
              <a:t> и </a:t>
            </a:r>
            <a:r>
              <a:rPr lang="en-US" sz="2400" b="0" i="0" dirty="0" err="1">
                <a:effectLst/>
              </a:rPr>
              <a:t>Бога</a:t>
            </a:r>
            <a:r>
              <a:rPr lang="en-US" sz="2400" b="0" i="0" dirty="0">
                <a:effectLst/>
              </a:rPr>
              <a:t>, </a:t>
            </a:r>
            <a:r>
              <a:rPr lang="en-US" sz="2400" b="0" i="0" dirty="0" err="1">
                <a:effectLst/>
              </a:rPr>
              <a:t>поборающего</a:t>
            </a:r>
            <a:r>
              <a:rPr lang="en-US" sz="2400" b="0" i="0" dirty="0">
                <a:effectLst/>
              </a:rPr>
              <a:t> </a:t>
            </a:r>
            <a:r>
              <a:rPr lang="en-US" sz="2400" b="0" i="0" dirty="0" err="1">
                <a:effectLst/>
              </a:rPr>
              <a:t>по</a:t>
            </a:r>
            <a:r>
              <a:rPr lang="en-US" sz="2400" b="0" i="0" dirty="0">
                <a:effectLst/>
              </a:rPr>
              <a:t> </a:t>
            </a:r>
            <a:r>
              <a:rPr lang="en-US" sz="2400" b="0" i="0" dirty="0" err="1">
                <a:effectLst/>
              </a:rPr>
              <a:t>вас</a:t>
            </a:r>
            <a:r>
              <a:rPr lang="en-US" sz="2400" b="0" i="0" dirty="0">
                <a:effectLst/>
              </a:rPr>
              <a:t>. А о </a:t>
            </a:r>
            <a:r>
              <a:rPr lang="en-US" sz="2400" b="0" i="0" dirty="0" err="1">
                <a:effectLst/>
              </a:rPr>
              <a:t>Петре</a:t>
            </a:r>
            <a:r>
              <a:rPr lang="en-US" sz="2400" b="0" i="0" dirty="0">
                <a:effectLst/>
              </a:rPr>
              <a:t> </a:t>
            </a:r>
            <a:r>
              <a:rPr lang="en-US" sz="2400" b="0" i="0" dirty="0" err="1">
                <a:effectLst/>
              </a:rPr>
              <a:t>ведайте</a:t>
            </a:r>
            <a:r>
              <a:rPr lang="en-US" sz="2400" b="0" i="0" dirty="0">
                <a:effectLst/>
              </a:rPr>
              <a:t>, </a:t>
            </a:r>
            <a:r>
              <a:rPr lang="en-US" sz="2400" b="0" i="0" dirty="0" err="1">
                <a:effectLst/>
              </a:rPr>
              <a:t>что</a:t>
            </a:r>
            <a:r>
              <a:rPr lang="en-US" sz="2400" b="0" i="0" dirty="0">
                <a:effectLst/>
              </a:rPr>
              <a:t> </a:t>
            </a:r>
            <a:r>
              <a:rPr lang="en-US" sz="2400" b="0" i="0" dirty="0" err="1">
                <a:effectLst/>
              </a:rPr>
              <a:t>ему</a:t>
            </a:r>
            <a:r>
              <a:rPr lang="en-US" sz="2400" b="0" i="0" dirty="0">
                <a:effectLst/>
              </a:rPr>
              <a:t> </a:t>
            </a:r>
            <a:r>
              <a:rPr lang="en-US" sz="2400" b="0" i="0" dirty="0" err="1">
                <a:effectLst/>
              </a:rPr>
              <a:t>жизнь</a:t>
            </a:r>
            <a:r>
              <a:rPr lang="en-US" sz="2400" b="0" i="0" dirty="0">
                <a:effectLst/>
              </a:rPr>
              <a:t> </a:t>
            </a:r>
            <a:r>
              <a:rPr lang="en-US" sz="2400" b="0" i="0" dirty="0" err="1">
                <a:effectLst/>
              </a:rPr>
              <a:t>его</a:t>
            </a:r>
            <a:r>
              <a:rPr lang="en-US" sz="2400" b="0" i="0" dirty="0">
                <a:effectLst/>
              </a:rPr>
              <a:t> </a:t>
            </a:r>
            <a:r>
              <a:rPr lang="en-US" sz="2400" b="0" i="0" dirty="0" err="1">
                <a:effectLst/>
              </a:rPr>
              <a:t>не</a:t>
            </a:r>
            <a:r>
              <a:rPr lang="en-US" sz="2400" b="0" i="0" dirty="0">
                <a:effectLst/>
              </a:rPr>
              <a:t> </a:t>
            </a:r>
            <a:r>
              <a:rPr lang="en-US" sz="2400" b="0" i="0" dirty="0" err="1">
                <a:effectLst/>
              </a:rPr>
              <a:t>дорога</a:t>
            </a:r>
            <a:r>
              <a:rPr lang="en-US" sz="2400" b="0" i="0" dirty="0">
                <a:effectLst/>
              </a:rPr>
              <a:t>, </a:t>
            </a:r>
            <a:r>
              <a:rPr lang="en-US" sz="2400" b="0" i="0" dirty="0" err="1">
                <a:effectLst/>
              </a:rPr>
              <a:t>только</a:t>
            </a:r>
            <a:r>
              <a:rPr lang="en-US" sz="2400" b="0" i="0" dirty="0">
                <a:effectLst/>
              </a:rPr>
              <a:t> </a:t>
            </a:r>
            <a:r>
              <a:rPr lang="en-US" sz="2400" b="0" i="0" dirty="0" err="1">
                <a:effectLst/>
              </a:rPr>
              <a:t>бы</a:t>
            </a:r>
            <a:r>
              <a:rPr lang="en-US" sz="2400" b="0" i="0" dirty="0">
                <a:effectLst/>
              </a:rPr>
              <a:t> </a:t>
            </a:r>
            <a:r>
              <a:rPr lang="en-US" sz="2400" b="0" i="0" dirty="0" err="1">
                <a:effectLst/>
              </a:rPr>
              <a:t>жила</a:t>
            </a:r>
            <a:r>
              <a:rPr lang="en-US" sz="2400" b="0" i="0" dirty="0">
                <a:effectLst/>
              </a:rPr>
              <a:t> </a:t>
            </a:r>
            <a:r>
              <a:rPr lang="en-US" sz="2400" b="0" i="0" dirty="0" err="1">
                <a:effectLst/>
              </a:rPr>
              <a:t>Россия</a:t>
            </a:r>
            <a:r>
              <a:rPr lang="en-US" sz="2400" b="0" i="0" dirty="0">
                <a:effectLst/>
              </a:rPr>
              <a:t> в </a:t>
            </a:r>
            <a:r>
              <a:rPr lang="en-US" sz="2400" b="0" i="0" dirty="0" err="1">
                <a:effectLst/>
              </a:rPr>
              <a:t>блаженстве</a:t>
            </a:r>
            <a:r>
              <a:rPr lang="en-US" sz="2400" b="0" i="0" dirty="0">
                <a:effectLst/>
              </a:rPr>
              <a:t> и </a:t>
            </a:r>
            <a:r>
              <a:rPr lang="en-US" sz="2400" b="0" i="0" dirty="0" err="1">
                <a:effectLst/>
              </a:rPr>
              <a:t>славе</a:t>
            </a:r>
            <a:r>
              <a:rPr lang="en-US" sz="2400" b="0" i="0" dirty="0">
                <a:effectLst/>
              </a:rPr>
              <a:t>, </a:t>
            </a:r>
            <a:r>
              <a:rPr lang="en-US" sz="2400" b="0" i="0" dirty="0" err="1">
                <a:effectLst/>
              </a:rPr>
              <a:t>для</a:t>
            </a:r>
            <a:r>
              <a:rPr lang="en-US" sz="2400" b="0" i="0" dirty="0">
                <a:effectLst/>
              </a:rPr>
              <a:t> </a:t>
            </a:r>
            <a:r>
              <a:rPr lang="en-US" sz="2400" b="0" i="0" dirty="0" err="1">
                <a:effectLst/>
              </a:rPr>
              <a:t>благосостояния</a:t>
            </a:r>
            <a:r>
              <a:rPr lang="en-US" sz="2400" b="0" i="0" dirty="0">
                <a:effectLst/>
              </a:rPr>
              <a:t> </a:t>
            </a:r>
            <a:r>
              <a:rPr lang="en-US" sz="2400" b="0" i="0" dirty="0" err="1">
                <a:effectLst/>
              </a:rPr>
              <a:t>вашего</a:t>
            </a:r>
            <a:r>
              <a:rPr lang="en-US" sz="2400" b="0" i="0" dirty="0">
                <a:effectLst/>
              </a:rPr>
              <a:t>».</a:t>
            </a:r>
            <a:endParaRPr lang="en-US" sz="2400" dirty="0"/>
          </a:p>
        </p:txBody>
      </p:sp>
      <p:pic>
        <p:nvPicPr>
          <p:cNvPr id="2050" name="Picture 2">
            <a:extLst>
              <a:ext uri="{FF2B5EF4-FFF2-40B4-BE49-F238E27FC236}">
                <a16:creationId xmlns:a16="http://schemas.microsoft.com/office/drawing/2014/main" id="{A9C5840B-D32B-00C5-93A8-FF7E2779D46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8026" r="15025" b="-1"/>
          <a:stretch/>
        </p:blipFill>
        <p:spPr bwMode="auto">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73017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7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80CF256-2C4E-6171-97EF-10061C16262A}"/>
              </a:ext>
            </a:extLst>
          </p:cNvPr>
          <p:cNvSpPr>
            <a:spLocks noGrp="1"/>
          </p:cNvSpPr>
          <p:nvPr>
            <p:ph type="title"/>
          </p:nvPr>
        </p:nvSpPr>
        <p:spPr/>
        <p:txBody>
          <a:bodyPr/>
          <a:lstStyle/>
          <a:p>
            <a:r>
              <a:rPr lang="ru-RU" dirty="0"/>
              <a:t>Душа должна быть не только воспитана, но и защищена</a:t>
            </a:r>
          </a:p>
        </p:txBody>
      </p:sp>
      <p:sp>
        <p:nvSpPr>
          <p:cNvPr id="3" name="Объект 2">
            <a:extLst>
              <a:ext uri="{FF2B5EF4-FFF2-40B4-BE49-F238E27FC236}">
                <a16:creationId xmlns:a16="http://schemas.microsoft.com/office/drawing/2014/main" id="{70D4BF0F-4463-301C-3F82-9F5E0B3E166E}"/>
              </a:ext>
            </a:extLst>
          </p:cNvPr>
          <p:cNvSpPr>
            <a:spLocks noGrp="1"/>
          </p:cNvSpPr>
          <p:nvPr>
            <p:ph idx="1"/>
          </p:nvPr>
        </p:nvSpPr>
        <p:spPr/>
        <p:txBody>
          <a:bodyPr>
            <a:normAutofit/>
          </a:bodyPr>
          <a:lstStyle/>
          <a:p>
            <a:pPr marL="0" indent="0">
              <a:buNone/>
            </a:pPr>
            <a:r>
              <a:rPr lang="ru-RU" dirty="0"/>
              <a:t>Наши дети постоянно находятся в поле негативного информационного воздействия, персонифицированного и неперсонифицированного, в котором</a:t>
            </a:r>
          </a:p>
          <a:p>
            <a:r>
              <a:rPr lang="ru-RU" sz="2800" dirty="0"/>
              <a:t>ценности (</a:t>
            </a:r>
            <a:r>
              <a:rPr lang="ru-RU" sz="2800" b="1" dirty="0"/>
              <a:t>жизнь</a:t>
            </a:r>
            <a:r>
              <a:rPr lang="ru-RU" sz="2800" dirty="0"/>
              <a:t>) подменяются </a:t>
            </a:r>
            <a:r>
              <a:rPr lang="ru-RU" sz="2800" dirty="0" err="1"/>
              <a:t>псевдоценностями</a:t>
            </a:r>
            <a:r>
              <a:rPr lang="ru-RU" sz="2800" dirty="0"/>
              <a:t> (</a:t>
            </a:r>
            <a:r>
              <a:rPr lang="ru-RU" sz="2800" i="1" dirty="0"/>
              <a:t>уровень жизни</a:t>
            </a:r>
            <a:r>
              <a:rPr lang="ru-RU" sz="2800" dirty="0"/>
              <a:t>), </a:t>
            </a:r>
          </a:p>
          <a:p>
            <a:r>
              <a:rPr lang="ru-RU" sz="2800" dirty="0"/>
              <a:t>патриотизм высмеивается, православие дискредитируется, </a:t>
            </a:r>
          </a:p>
          <a:p>
            <a:r>
              <a:rPr lang="ru-RU" sz="2800" dirty="0"/>
              <a:t>образы великих русских людей целенаправленно снижаются, </a:t>
            </a:r>
          </a:p>
          <a:p>
            <a:r>
              <a:rPr lang="ru-RU" sz="2800" dirty="0"/>
              <a:t>национальная культура заменяется «псевдокультурой </a:t>
            </a:r>
            <a:r>
              <a:rPr lang="ru-RU" sz="2800" dirty="0" err="1"/>
              <a:t>западнизма</a:t>
            </a:r>
            <a:r>
              <a:rPr lang="ru-RU" sz="2800" dirty="0"/>
              <a:t>» (А.А. Зиновьев).</a:t>
            </a:r>
          </a:p>
          <a:p>
            <a:endParaRPr lang="ru-RU" dirty="0"/>
          </a:p>
        </p:txBody>
      </p:sp>
    </p:spTree>
    <p:extLst>
      <p:ext uri="{BB962C8B-B14F-4D97-AF65-F5344CB8AC3E}">
        <p14:creationId xmlns:p14="http://schemas.microsoft.com/office/powerpoint/2010/main" val="28950327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оловок 1">
            <a:extLst>
              <a:ext uri="{FF2B5EF4-FFF2-40B4-BE49-F238E27FC236}">
                <a16:creationId xmlns:a16="http://schemas.microsoft.com/office/drawing/2014/main" id="{C000A1A1-A68A-004E-060A-34DDE7985176}"/>
              </a:ext>
            </a:extLst>
          </p:cNvPr>
          <p:cNvSpPr>
            <a:spLocks noGrp="1"/>
          </p:cNvSpPr>
          <p:nvPr>
            <p:ph type="title"/>
          </p:nvPr>
        </p:nvSpPr>
        <p:spPr>
          <a:xfrm>
            <a:off x="838200" y="365125"/>
            <a:ext cx="10515600" cy="1325563"/>
          </a:xfrm>
        </p:spPr>
        <p:txBody>
          <a:bodyPr>
            <a:normAutofit/>
          </a:bodyPr>
          <a:lstStyle/>
          <a:p>
            <a:r>
              <a:rPr lang="ru-RU" sz="3800"/>
              <a:t>Огромную роль в воспитании играет название пороков и добродетелей настоящими их именами</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Объект 2">
            <a:extLst>
              <a:ext uri="{FF2B5EF4-FFF2-40B4-BE49-F238E27FC236}">
                <a16:creationId xmlns:a16="http://schemas.microsoft.com/office/drawing/2014/main" id="{905B2F2F-DCD1-AD52-8C79-8C95DE7BE949}"/>
              </a:ext>
            </a:extLst>
          </p:cNvPr>
          <p:cNvSpPr>
            <a:spLocks noGrp="1"/>
          </p:cNvSpPr>
          <p:nvPr>
            <p:ph idx="1"/>
          </p:nvPr>
        </p:nvSpPr>
        <p:spPr>
          <a:xfrm>
            <a:off x="838200" y="1929384"/>
            <a:ext cx="10515600" cy="4251960"/>
          </a:xfrm>
        </p:spPr>
        <p:txBody>
          <a:bodyPr>
            <a:normAutofit/>
          </a:bodyPr>
          <a:lstStyle/>
          <a:p>
            <a:pPr marL="0" indent="0">
              <a:buNone/>
            </a:pPr>
            <a:r>
              <a:rPr lang="ru-RU" b="0" i="0" dirty="0">
                <a:effectLst/>
              </a:rPr>
              <a:t>«И худо не это одно, что вы внушаете детям противное заповедям Христовым, но и то еще, что нечестие прикрываете благозвучными именами, называя постоянное пребывание на конских ристалищах и в театрах светскостью, обладание богатством — свободой, дерзость — откровенностью, расточительность — человеколюбием, несправедливость — мужеством. Потом, как будто еще мало этого обмана, вы и добродетель называете противными именами: скромность — необразованностью, кротость — трусостью, справедливость — слабостью, смирение — раболепством, незлобие — бессилием.</a:t>
            </a:r>
            <a:endParaRPr lang="ru-RU" dirty="0"/>
          </a:p>
        </p:txBody>
      </p:sp>
    </p:spTree>
    <p:extLst>
      <p:ext uri="{BB962C8B-B14F-4D97-AF65-F5344CB8AC3E}">
        <p14:creationId xmlns:p14="http://schemas.microsoft.com/office/powerpoint/2010/main" val="28945240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оловок 1">
            <a:extLst>
              <a:ext uri="{FF2B5EF4-FFF2-40B4-BE49-F238E27FC236}">
                <a16:creationId xmlns:a16="http://schemas.microsoft.com/office/drawing/2014/main" id="{C000A1A1-A68A-004E-060A-34DDE7985176}"/>
              </a:ext>
            </a:extLst>
          </p:cNvPr>
          <p:cNvSpPr>
            <a:spLocks noGrp="1"/>
          </p:cNvSpPr>
          <p:nvPr>
            <p:ph type="title"/>
          </p:nvPr>
        </p:nvSpPr>
        <p:spPr>
          <a:xfrm>
            <a:off x="838200" y="365125"/>
            <a:ext cx="10515600" cy="1325563"/>
          </a:xfrm>
        </p:spPr>
        <p:txBody>
          <a:bodyPr>
            <a:normAutofit/>
          </a:bodyPr>
          <a:lstStyle/>
          <a:p>
            <a:r>
              <a:rPr lang="ru-RU" sz="3800"/>
              <a:t>Огромную роль в воспитании играет название пороков и добродетелей настоящими их именами</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Объект 2">
            <a:extLst>
              <a:ext uri="{FF2B5EF4-FFF2-40B4-BE49-F238E27FC236}">
                <a16:creationId xmlns:a16="http://schemas.microsoft.com/office/drawing/2014/main" id="{905B2F2F-DCD1-AD52-8C79-8C95DE7BE949}"/>
              </a:ext>
            </a:extLst>
          </p:cNvPr>
          <p:cNvSpPr>
            <a:spLocks noGrp="1"/>
          </p:cNvSpPr>
          <p:nvPr>
            <p:ph idx="1"/>
          </p:nvPr>
        </p:nvSpPr>
        <p:spPr>
          <a:xfrm>
            <a:off x="838200" y="1929384"/>
            <a:ext cx="10515600" cy="4251960"/>
          </a:xfrm>
        </p:spPr>
        <p:txBody>
          <a:bodyPr>
            <a:normAutofit/>
          </a:bodyPr>
          <a:lstStyle/>
          <a:p>
            <a:pPr marL="0" indent="0">
              <a:buNone/>
            </a:pPr>
            <a:r>
              <a:rPr lang="ru-RU" sz="3200" b="0" i="0" dirty="0">
                <a:solidFill>
                  <a:srgbClr val="302119"/>
                </a:solidFill>
                <a:effectLst/>
              </a:rPr>
              <a:t>Вы будто боитесь, как бы дети, услышав от других настоящее название этих добродетелей и пороков, не убежали от заразы. Ибо название пороков прямыми и настоящими их именами немало способствует к отвращению от оных. Я знаю много и таких, которые этим способом были образумлены и, слыша поносные себе названия, сделались скромнее по жизни. Но вы отняли у детей и это пособие к исправлению» (Св. Иоанн Златоуст).</a:t>
            </a:r>
            <a:endParaRPr lang="ru-RU" sz="3200" dirty="0"/>
          </a:p>
        </p:txBody>
      </p:sp>
    </p:spTree>
    <p:extLst>
      <p:ext uri="{BB962C8B-B14F-4D97-AF65-F5344CB8AC3E}">
        <p14:creationId xmlns:p14="http://schemas.microsoft.com/office/powerpoint/2010/main" val="42235226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оловок 1">
            <a:extLst>
              <a:ext uri="{FF2B5EF4-FFF2-40B4-BE49-F238E27FC236}">
                <a16:creationId xmlns:a16="http://schemas.microsoft.com/office/drawing/2014/main" id="{1D40D445-50DA-9E6F-C9E6-E1DB08223E5D}"/>
              </a:ext>
            </a:extLst>
          </p:cNvPr>
          <p:cNvSpPr>
            <a:spLocks noGrp="1"/>
          </p:cNvSpPr>
          <p:nvPr>
            <p:ph type="title"/>
          </p:nvPr>
        </p:nvSpPr>
        <p:spPr>
          <a:xfrm>
            <a:off x="838200" y="365125"/>
            <a:ext cx="10515600" cy="1325563"/>
          </a:xfrm>
        </p:spPr>
        <p:txBody>
          <a:bodyPr>
            <a:normAutofit/>
          </a:bodyPr>
          <a:lstStyle/>
          <a:p>
            <a:r>
              <a:rPr lang="ru-RU" sz="4200" dirty="0">
                <a:effectLst/>
                <a:latin typeface="Times New Roman" panose="02020603050405020304" pitchFamily="18" charset="0"/>
                <a:ea typeface="Calibri" panose="020F0502020204030204" pitchFamily="34" charset="0"/>
              </a:rPr>
              <a:t>В.А. Пономаренко, С.А. Айвазян. </a:t>
            </a:r>
            <a:br>
              <a:rPr lang="ru-RU" sz="4200" dirty="0">
                <a:effectLst/>
                <a:latin typeface="Times New Roman" panose="02020603050405020304" pitchFamily="18" charset="0"/>
                <a:ea typeface="Calibri" panose="020F0502020204030204" pitchFamily="34" charset="0"/>
              </a:rPr>
            </a:br>
            <a:r>
              <a:rPr lang="ru-RU" sz="4200" dirty="0">
                <a:effectLst/>
                <a:latin typeface="Times New Roman" panose="02020603050405020304" pitchFamily="18" charset="0"/>
                <a:ea typeface="Calibri" panose="020F0502020204030204" pitchFamily="34" charset="0"/>
              </a:rPr>
              <a:t>Смысл авиации 5-го поколения (М., 2016). </a:t>
            </a:r>
            <a:endParaRPr lang="ru-RU" sz="4200" dirty="0"/>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Объект 2">
            <a:extLst>
              <a:ext uri="{FF2B5EF4-FFF2-40B4-BE49-F238E27FC236}">
                <a16:creationId xmlns:a16="http://schemas.microsoft.com/office/drawing/2014/main" id="{3E46AE3A-2DEF-4B80-DA8A-A81E164B807A}"/>
              </a:ext>
            </a:extLst>
          </p:cNvPr>
          <p:cNvSpPr>
            <a:spLocks noGrp="1"/>
          </p:cNvSpPr>
          <p:nvPr>
            <p:ph idx="1"/>
          </p:nvPr>
        </p:nvSpPr>
        <p:spPr>
          <a:xfrm>
            <a:off x="570783" y="1990112"/>
            <a:ext cx="10952181" cy="4563491"/>
          </a:xfrm>
        </p:spPr>
        <p:txBody>
          <a:bodyPr>
            <a:normAutofit/>
          </a:bodyPr>
          <a:lstStyle/>
          <a:p>
            <a:pPr marL="0" indent="0">
              <a:spcBef>
                <a:spcPts val="0"/>
              </a:spcBef>
              <a:buNone/>
            </a:pPr>
            <a:r>
              <a:rPr lang="ru-RU" sz="2400" dirty="0">
                <a:effectLst/>
                <a:latin typeface="Times New Roman" panose="02020603050405020304" pitchFamily="18" charset="0"/>
                <a:ea typeface="Calibri" panose="020F0502020204030204" pitchFamily="34" charset="0"/>
                <a:cs typeface="Times New Roman" panose="02020603050405020304" pitchFamily="18" charset="0"/>
              </a:rPr>
              <a:t>Начать необходимо, прежде всего, с пояснения главных мыслей этой книги: раскрытия смысла жизни, роли духа в ней и одухотворенности летного профессионализма. … </a:t>
            </a:r>
            <a:endParaRPr lang="ru-RU"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spcBef>
                <a:spcPts val="0"/>
              </a:spcBef>
              <a:buNone/>
            </a:pPr>
            <a:r>
              <a:rPr lang="ru-RU" sz="2400" dirty="0">
                <a:effectLst/>
                <a:latin typeface="Times New Roman" panose="02020603050405020304" pitchFamily="18" charset="0"/>
                <a:ea typeface="Calibri" panose="020F0502020204030204" pitchFamily="34" charset="0"/>
                <a:cs typeface="Times New Roman" panose="02020603050405020304" pitchFamily="18" charset="0"/>
              </a:rPr>
              <a:t>С этой целью остановимся на духовных и личностных ценностях пилотов. К ним мы относим жизненную стойкость, принятие полета как важной части жизни, несущей в себе любовь к людям и профессии, свободу, красоту и радость, которую не дает пребывание на земле…</a:t>
            </a:r>
            <a:endParaRPr lang="ru-RU"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spcBef>
                <a:spcPts val="0"/>
              </a:spcBef>
              <a:buNone/>
            </a:pPr>
            <a:r>
              <a:rPr lang="ru-RU" sz="2400" dirty="0">
                <a:effectLst/>
                <a:latin typeface="Times New Roman" panose="02020603050405020304" pitchFamily="18" charset="0"/>
                <a:ea typeface="Calibri" panose="020F0502020204030204" pitchFamily="34" charset="0"/>
                <a:cs typeface="Times New Roman" panose="02020603050405020304" pitchFamily="18" charset="0"/>
              </a:rPr>
              <a:t>Духовность человека в России всегда органически являлась частью менталитета нашего народа, образа мышления, мировоззрения православных, мыслящих, русских людей. Известный русский философ Иван Ильин писал: «Человеческая духовность и вырастающая из нее внутренняя и внешняя культура создает высший смысл, честь и достоинство человека».</a:t>
            </a:r>
            <a:endParaRPr lang="ru-RU" sz="2400" dirty="0">
              <a:effectLst/>
              <a:latin typeface="Calibri" panose="020F0502020204030204" pitchFamily="34" charset="0"/>
              <a:ea typeface="Calibri" panose="020F0502020204030204" pitchFamily="34" charset="0"/>
              <a:cs typeface="Times New Roman" panose="02020603050405020304" pitchFamily="18" charset="0"/>
            </a:endParaRPr>
          </a:p>
          <a:p>
            <a:endParaRPr lang="ru-RU" sz="2200" dirty="0"/>
          </a:p>
        </p:txBody>
      </p:sp>
    </p:spTree>
    <p:extLst>
      <p:ext uri="{BB962C8B-B14F-4D97-AF65-F5344CB8AC3E}">
        <p14:creationId xmlns:p14="http://schemas.microsoft.com/office/powerpoint/2010/main" val="9000010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оловок 1">
            <a:extLst>
              <a:ext uri="{FF2B5EF4-FFF2-40B4-BE49-F238E27FC236}">
                <a16:creationId xmlns:a16="http://schemas.microsoft.com/office/drawing/2014/main" id="{1D40D445-50DA-9E6F-C9E6-E1DB08223E5D}"/>
              </a:ext>
            </a:extLst>
          </p:cNvPr>
          <p:cNvSpPr>
            <a:spLocks noGrp="1"/>
          </p:cNvSpPr>
          <p:nvPr>
            <p:ph type="title"/>
          </p:nvPr>
        </p:nvSpPr>
        <p:spPr>
          <a:xfrm>
            <a:off x="838200" y="365125"/>
            <a:ext cx="10515600" cy="1325563"/>
          </a:xfrm>
        </p:spPr>
        <p:txBody>
          <a:bodyPr>
            <a:normAutofit/>
          </a:bodyPr>
          <a:lstStyle/>
          <a:p>
            <a:r>
              <a:rPr lang="ru-RU" sz="4200">
                <a:effectLst/>
                <a:latin typeface="Times New Roman" panose="02020603050405020304" pitchFamily="18" charset="0"/>
                <a:ea typeface="Calibri" panose="020F0502020204030204" pitchFamily="34" charset="0"/>
              </a:rPr>
              <a:t>В.А. Пономаренко, С.А. Айвазян. «Смысл авиации 5-го поколения» (М,, 2016). </a:t>
            </a:r>
            <a:endParaRPr lang="ru-RU" sz="4200"/>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Объект 2">
            <a:extLst>
              <a:ext uri="{FF2B5EF4-FFF2-40B4-BE49-F238E27FC236}">
                <a16:creationId xmlns:a16="http://schemas.microsoft.com/office/drawing/2014/main" id="{3E46AE3A-2DEF-4B80-DA8A-A81E164B807A}"/>
              </a:ext>
            </a:extLst>
          </p:cNvPr>
          <p:cNvSpPr>
            <a:spLocks noGrp="1"/>
          </p:cNvSpPr>
          <p:nvPr>
            <p:ph idx="1"/>
          </p:nvPr>
        </p:nvSpPr>
        <p:spPr>
          <a:xfrm>
            <a:off x="591671" y="1929384"/>
            <a:ext cx="10762129" cy="4636008"/>
          </a:xfrm>
        </p:spPr>
        <p:txBody>
          <a:bodyPr>
            <a:normAutofit/>
          </a:bodyPr>
          <a:lstStyle/>
          <a:p>
            <a:pPr marL="0" indent="0">
              <a:spcBef>
                <a:spcPts val="0"/>
              </a:spcBef>
              <a:buNone/>
            </a:pPr>
            <a:r>
              <a:rPr lang="ru-RU" dirty="0">
                <a:effectLst/>
                <a:latin typeface="Times New Roman" panose="02020603050405020304" pitchFamily="18" charset="0"/>
                <a:ea typeface="Calibri" panose="020F0502020204030204" pitchFamily="34" charset="0"/>
                <a:cs typeface="Times New Roman" panose="02020603050405020304" pitchFamily="18" charset="0"/>
              </a:rPr>
              <a:t>Именно духовность определяет психическую деятельность, позволяет отличать добро от зла. Для летчика же важно самое то, что она делает из человека </a:t>
            </a:r>
            <a:r>
              <a:rPr lang="ru-RU" b="1" dirty="0">
                <a:effectLst/>
                <a:latin typeface="Times New Roman" panose="02020603050405020304" pitchFamily="18" charset="0"/>
                <a:ea typeface="Calibri" panose="020F0502020204030204" pitchFamily="34" charset="0"/>
                <a:cs typeface="Times New Roman" panose="02020603050405020304" pitchFamily="18" charset="0"/>
              </a:rPr>
              <a:t>самодостаточную и самобытную личность.</a:t>
            </a:r>
            <a:endParaRPr lang="ru-RU" dirty="0">
              <a:effectLst/>
              <a:latin typeface="Calibri" panose="020F0502020204030204" pitchFamily="34" charset="0"/>
              <a:ea typeface="Calibri" panose="020F0502020204030204" pitchFamily="34" charset="0"/>
              <a:cs typeface="Times New Roman" panose="02020603050405020304" pitchFamily="18" charset="0"/>
            </a:endParaRPr>
          </a:p>
          <a:p>
            <a:pPr marL="0" indent="0">
              <a:spcBef>
                <a:spcPts val="0"/>
              </a:spcBef>
              <a:buNone/>
            </a:pPr>
            <a:r>
              <a:rPr lang="ru-RU" dirty="0">
                <a:effectLst/>
                <a:latin typeface="Times New Roman" panose="02020603050405020304" pitchFamily="18" charset="0"/>
                <a:ea typeface="Calibri" panose="020F0502020204030204" pitchFamily="34" charset="0"/>
                <a:cs typeface="Times New Roman" panose="02020603050405020304" pitchFamily="18" charset="0"/>
              </a:rPr>
              <a:t>Практически же профессиональная духовность летчика представлена в его любви к небу. </a:t>
            </a:r>
            <a:r>
              <a:rPr lang="ru-RU" i="1" dirty="0">
                <a:effectLst/>
                <a:latin typeface="Times New Roman" panose="02020603050405020304" pitchFamily="18" charset="0"/>
                <a:ea typeface="Calibri" panose="020F0502020204030204" pitchFamily="34" charset="0"/>
                <a:cs typeface="Times New Roman" panose="02020603050405020304" pitchFamily="18" charset="0"/>
              </a:rPr>
              <a:t>Это особое психическое состояние, в котором в процессе полета сильнее ощущается причастность к Вселенной.</a:t>
            </a:r>
            <a:endParaRPr lang="ru-RU" dirty="0">
              <a:effectLst/>
              <a:latin typeface="Calibri" panose="020F0502020204030204" pitchFamily="34" charset="0"/>
              <a:ea typeface="Calibri" panose="020F0502020204030204" pitchFamily="34" charset="0"/>
              <a:cs typeface="Times New Roman" panose="02020603050405020304" pitchFamily="18" charset="0"/>
            </a:endParaRPr>
          </a:p>
          <a:p>
            <a:pPr marL="0" indent="0">
              <a:spcBef>
                <a:spcPts val="0"/>
              </a:spcBef>
              <a:buNone/>
            </a:pPr>
            <a:r>
              <a:rPr lang="ru-RU" dirty="0">
                <a:effectLst/>
                <a:latin typeface="Times New Roman" panose="02020603050405020304" pitchFamily="18" charset="0"/>
                <a:ea typeface="Calibri" panose="020F0502020204030204" pitchFamily="34" charset="0"/>
                <a:cs typeface="Times New Roman" panose="02020603050405020304" pitchFamily="18" charset="0"/>
              </a:rPr>
              <a:t>Ранее пилоты не писали о своих чувствах, все вкладывалось лишь в несколько слов: </a:t>
            </a:r>
            <a:r>
              <a:rPr lang="ru-RU" i="1" dirty="0">
                <a:effectLst/>
                <a:latin typeface="Times New Roman" panose="02020603050405020304" pitchFamily="18" charset="0"/>
                <a:ea typeface="Calibri" panose="020F0502020204030204" pitchFamily="34" charset="0"/>
                <a:cs typeface="Times New Roman" panose="02020603050405020304" pitchFamily="18" charset="0"/>
              </a:rPr>
              <a:t>долг, должен</a:t>
            </a:r>
            <a:r>
              <a:rPr lang="ru-RU" dirty="0">
                <a:effectLst/>
                <a:latin typeface="Times New Roman" panose="02020603050405020304" pitchFamily="18" charset="0"/>
                <a:ea typeface="Calibri" panose="020F0502020204030204" pitchFamily="34" charset="0"/>
                <a:cs typeface="Times New Roman" panose="02020603050405020304" pitchFamily="18" charset="0"/>
              </a:rPr>
              <a:t>, но «долг» порождается совестью человека, одухотворяется ответственностью. Чувство должно удерживаться смыслом профессии и ее мотивом.</a:t>
            </a:r>
            <a:endParaRPr lang="ru-RU" dirty="0">
              <a:effectLst/>
              <a:latin typeface="Calibri" panose="020F0502020204030204" pitchFamily="34" charset="0"/>
              <a:ea typeface="Calibri" panose="020F0502020204030204" pitchFamily="34" charset="0"/>
              <a:cs typeface="Times New Roman" panose="02020603050405020304" pitchFamily="18" charset="0"/>
            </a:endParaRPr>
          </a:p>
          <a:p>
            <a:endParaRPr lang="ru-RU" sz="2200" dirty="0"/>
          </a:p>
        </p:txBody>
      </p:sp>
    </p:spTree>
    <p:extLst>
      <p:ext uri="{BB962C8B-B14F-4D97-AF65-F5344CB8AC3E}">
        <p14:creationId xmlns:p14="http://schemas.microsoft.com/office/powerpoint/2010/main" val="23693179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E48C12A-DC00-A7DE-9367-B16BC1EBE9ED}"/>
              </a:ext>
            </a:extLst>
          </p:cNvPr>
          <p:cNvSpPr>
            <a:spLocks noGrp="1"/>
          </p:cNvSpPr>
          <p:nvPr>
            <p:ph type="title"/>
          </p:nvPr>
        </p:nvSpPr>
        <p:spPr/>
        <p:txBody>
          <a:bodyPr/>
          <a:lstStyle/>
          <a:p>
            <a:r>
              <a:rPr lang="ru-RU" i="1" dirty="0"/>
              <a:t>Честное слово </a:t>
            </a:r>
            <a:r>
              <a:rPr lang="ru-RU" dirty="0"/>
              <a:t>- частотность употребления в НКРЯ (1682 – 2022 г.)</a:t>
            </a:r>
          </a:p>
        </p:txBody>
      </p:sp>
      <p:pic>
        <p:nvPicPr>
          <p:cNvPr id="5" name="Рисунок 4">
            <a:extLst>
              <a:ext uri="{FF2B5EF4-FFF2-40B4-BE49-F238E27FC236}">
                <a16:creationId xmlns:a16="http://schemas.microsoft.com/office/drawing/2014/main" id="{60653306-F651-D049-CFD4-63923915FD7C}"/>
              </a:ext>
            </a:extLst>
          </p:cNvPr>
          <p:cNvPicPr>
            <a:picLocks noChangeAspect="1"/>
          </p:cNvPicPr>
          <p:nvPr/>
        </p:nvPicPr>
        <p:blipFill>
          <a:blip r:embed="rId2"/>
          <a:stretch>
            <a:fillRect/>
          </a:stretch>
        </p:blipFill>
        <p:spPr>
          <a:xfrm>
            <a:off x="279699" y="1690688"/>
            <a:ext cx="11252499" cy="4732892"/>
          </a:xfrm>
          <a:prstGeom prst="rect">
            <a:avLst/>
          </a:prstGeom>
        </p:spPr>
      </p:pic>
    </p:spTree>
    <p:extLst>
      <p:ext uri="{BB962C8B-B14F-4D97-AF65-F5344CB8AC3E}">
        <p14:creationId xmlns:p14="http://schemas.microsoft.com/office/powerpoint/2010/main" val="3389090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3D59D58-1884-FF2C-3C6A-95E3F83CD879}"/>
              </a:ext>
            </a:extLst>
          </p:cNvPr>
          <p:cNvSpPr>
            <a:spLocks noGrp="1"/>
          </p:cNvSpPr>
          <p:nvPr>
            <p:ph type="title"/>
          </p:nvPr>
        </p:nvSpPr>
        <p:spPr/>
        <p:txBody>
          <a:bodyPr/>
          <a:lstStyle/>
          <a:p>
            <a:r>
              <a:rPr lang="ru-RU" dirty="0"/>
              <a:t>Утрачивающиеся модели поведения</a:t>
            </a:r>
          </a:p>
        </p:txBody>
      </p:sp>
      <p:graphicFrame>
        <p:nvGraphicFramePr>
          <p:cNvPr id="4" name="Объект 3">
            <a:extLst>
              <a:ext uri="{FF2B5EF4-FFF2-40B4-BE49-F238E27FC236}">
                <a16:creationId xmlns:a16="http://schemas.microsoft.com/office/drawing/2014/main" id="{C2793BA3-5C8D-9EF7-8891-D9C94CD75744}"/>
              </a:ext>
            </a:extLst>
          </p:cNvPr>
          <p:cNvGraphicFramePr>
            <a:graphicFrameLocks noGrp="1"/>
          </p:cNvGraphicFramePr>
          <p:nvPr>
            <p:ph idx="1"/>
            <p:extLst>
              <p:ext uri="{D42A27DB-BD31-4B8C-83A1-F6EECF244321}">
                <p14:modId xmlns:p14="http://schemas.microsoft.com/office/powerpoint/2010/main" val="3626093686"/>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425131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Заголовок 2">
            <a:extLst>
              <a:ext uri="{FF2B5EF4-FFF2-40B4-BE49-F238E27FC236}">
                <a16:creationId xmlns:a16="http://schemas.microsoft.com/office/drawing/2014/main" id="{71D0EF9B-22FB-D655-5DAE-96BDC013B8C7}"/>
              </a:ext>
            </a:extLst>
          </p:cNvPr>
          <p:cNvSpPr>
            <a:spLocks noGrp="1"/>
          </p:cNvSpPr>
          <p:nvPr>
            <p:ph type="title"/>
          </p:nvPr>
        </p:nvSpPr>
        <p:spPr>
          <a:xfrm>
            <a:off x="838200" y="365125"/>
            <a:ext cx="10515600" cy="1325563"/>
          </a:xfrm>
        </p:spPr>
        <p:txBody>
          <a:bodyPr>
            <a:normAutofit/>
          </a:bodyPr>
          <a:lstStyle/>
          <a:p>
            <a:r>
              <a:rPr lang="ru-RU" sz="4200"/>
              <a:t>К.Д. Ушинский о труде, в том числе научном</a:t>
            </a:r>
          </a:p>
        </p:txBody>
      </p:sp>
      <p:sp>
        <p:nvSpPr>
          <p:cNvPr id="11"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Объект 3">
            <a:extLst>
              <a:ext uri="{FF2B5EF4-FFF2-40B4-BE49-F238E27FC236}">
                <a16:creationId xmlns:a16="http://schemas.microsoft.com/office/drawing/2014/main" id="{459781B8-DA05-47DC-E75C-610AC974B2AF}"/>
              </a:ext>
            </a:extLst>
          </p:cNvPr>
          <p:cNvSpPr>
            <a:spLocks noGrp="1"/>
          </p:cNvSpPr>
          <p:nvPr>
            <p:ph idx="1"/>
          </p:nvPr>
        </p:nvSpPr>
        <p:spPr>
          <a:xfrm>
            <a:off x="838200" y="1929384"/>
            <a:ext cx="10515600" cy="4251960"/>
          </a:xfrm>
        </p:spPr>
        <p:txBody>
          <a:bodyPr>
            <a:normAutofit/>
          </a:bodyPr>
          <a:lstStyle/>
          <a:p>
            <a:r>
              <a:rPr lang="ru-RU" sz="2400" b="0" i="0" dirty="0">
                <a:effectLst/>
                <a:latin typeface="Times New Roman" panose="02020603050405020304" pitchFamily="18" charset="0"/>
              </a:rPr>
              <a:t>Только человек, увлекающийся наукой, может действительно сделать в ней шаг вперед, а такой увлекающийся наукой человек увлекается самою деятельностью, которую дает ему наука, а не тою </a:t>
            </a:r>
            <a:r>
              <a:rPr lang="ru-RU" sz="2400" b="0" i="1" dirty="0">
                <a:effectLst/>
                <a:latin typeface="Times New Roman" panose="02020603050405020304" pitchFamily="18" charset="0"/>
              </a:rPr>
              <a:t>пользою, </a:t>
            </a:r>
            <a:r>
              <a:rPr lang="ru-RU" sz="2400" b="0" i="0" dirty="0">
                <a:effectLst/>
                <a:latin typeface="Times New Roman" panose="02020603050405020304" pitchFamily="18" charset="0"/>
              </a:rPr>
              <a:t>которую она может доставить ему или другим, и не тем </a:t>
            </a:r>
            <a:r>
              <a:rPr lang="ru-RU" sz="2400" b="0" i="1" dirty="0">
                <a:effectLst/>
                <a:latin typeface="Times New Roman" panose="02020603050405020304" pitchFamily="18" charset="0"/>
              </a:rPr>
              <a:t>удовольствием, </a:t>
            </a:r>
            <a:r>
              <a:rPr lang="ru-RU" sz="2400" b="0" i="0" dirty="0">
                <a:effectLst/>
                <a:latin typeface="Times New Roman" panose="02020603050405020304" pitchFamily="18" charset="0"/>
              </a:rPr>
              <a:t>которого ищет в науке дилетант. </a:t>
            </a:r>
          </a:p>
          <a:p>
            <a:r>
              <a:rPr lang="en-US" sz="2400" b="0" i="0" dirty="0">
                <a:effectLst/>
                <a:latin typeface="Times New Roman" panose="02020603050405020304" pitchFamily="18" charset="0"/>
              </a:rPr>
              <a:t>&lt;…&gt;</a:t>
            </a:r>
            <a:endParaRPr lang="ru-RU" sz="2400" b="0" i="0" dirty="0">
              <a:effectLst/>
              <a:latin typeface="Times New Roman" panose="02020603050405020304" pitchFamily="18" charset="0"/>
            </a:endParaRPr>
          </a:p>
          <a:p>
            <a:r>
              <a:rPr lang="ru-RU" sz="2400" b="0" i="0" dirty="0">
                <a:effectLst/>
                <a:latin typeface="Times New Roman" panose="02020603050405020304" pitchFamily="18" charset="0"/>
              </a:rPr>
              <a:t>Действительный же ученый занимается наукою для науки и, так сказать, по дороге открывает в ней средства или удаления страданий, или приобретения новых наслаждений, и, конечно, не для себя: они ему менее всего нужны, так как все его время занято тем, что исключает страдания и наслаждения, - занято серьезною сознательною деятельностью.</a:t>
            </a:r>
            <a:endParaRPr lang="ru-RU" sz="2400" dirty="0"/>
          </a:p>
          <a:p>
            <a:endParaRPr lang="ru-RU" sz="2200" dirty="0"/>
          </a:p>
        </p:txBody>
      </p:sp>
    </p:spTree>
    <p:extLst>
      <p:ext uri="{BB962C8B-B14F-4D97-AF65-F5344CB8AC3E}">
        <p14:creationId xmlns:p14="http://schemas.microsoft.com/office/powerpoint/2010/main" val="2790328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p:txBody>
          <a:bodyPr/>
          <a:lstStyle/>
          <a:p>
            <a:r>
              <a:rPr lang="ru-RU" dirty="0"/>
              <a:t>А. Блок, «Дневники»</a:t>
            </a:r>
          </a:p>
        </p:txBody>
      </p:sp>
      <p:sp>
        <p:nvSpPr>
          <p:cNvPr id="3" name="Содержимое 2"/>
          <p:cNvSpPr>
            <a:spLocks noGrp="1"/>
          </p:cNvSpPr>
          <p:nvPr>
            <p:ph idx="1"/>
          </p:nvPr>
        </p:nvSpPr>
        <p:spPr>
          <a:xfrm>
            <a:off x="4261282" y="1769806"/>
            <a:ext cx="7244918" cy="4448879"/>
          </a:xfrm>
        </p:spPr>
        <p:txBody>
          <a:bodyPr>
            <a:normAutofit/>
          </a:bodyPr>
          <a:lstStyle/>
          <a:p>
            <a:pPr marL="0" indent="0">
              <a:buNone/>
            </a:pPr>
            <a:r>
              <a:rPr lang="ru-RU" dirty="0"/>
              <a:t>Стихи — это молитвы. Сначала вдохновенный поэт-апостол слагает ее в божественном экстазе. </a:t>
            </a:r>
          </a:p>
          <a:p>
            <a:pPr marL="0" indent="0">
              <a:buNone/>
            </a:pPr>
            <a:r>
              <a:rPr lang="en-US" dirty="0"/>
              <a:t>&lt;…&gt;</a:t>
            </a:r>
            <a:endParaRPr lang="ru-RU" dirty="0"/>
          </a:p>
          <a:p>
            <a:pPr marL="0" indent="0">
              <a:buNone/>
            </a:pPr>
            <a:r>
              <a:rPr lang="ru-RU" dirty="0"/>
              <a:t>Потом чуткий читатель. Вот он схватил жадным сердцем неведомо полные для него строки, и в этом уже и он празднует своего бога.</a:t>
            </a:r>
          </a:p>
          <a:p>
            <a:endParaRPr lang="ru-RU" dirty="0"/>
          </a:p>
        </p:txBody>
      </p:sp>
      <p:sp>
        <p:nvSpPr>
          <p:cNvPr id="4" name="AutoShape 2">
            <a:extLst>
              <a:ext uri="{FF2B5EF4-FFF2-40B4-BE49-F238E27FC236}">
                <a16:creationId xmlns:a16="http://schemas.microsoft.com/office/drawing/2014/main" id="{755DB567-9BA9-4E6F-99BF-86820D42C326}"/>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5126" name="Picture 6">
            <a:extLst>
              <a:ext uri="{FF2B5EF4-FFF2-40B4-BE49-F238E27FC236}">
                <a16:creationId xmlns:a16="http://schemas.microsoft.com/office/drawing/2014/main" id="{FCC385FC-BFD7-4B57-A7C4-DBE214EB019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8936" y="2214979"/>
            <a:ext cx="3276600" cy="3276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284314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оловок 1">
            <a:extLst>
              <a:ext uri="{FF2B5EF4-FFF2-40B4-BE49-F238E27FC236}">
                <a16:creationId xmlns:a16="http://schemas.microsoft.com/office/drawing/2014/main" id="{5FC599A6-3E2A-D7DB-B555-2CF828A2E123}"/>
              </a:ext>
            </a:extLst>
          </p:cNvPr>
          <p:cNvSpPr>
            <a:spLocks noGrp="1"/>
          </p:cNvSpPr>
          <p:nvPr>
            <p:ph type="title"/>
          </p:nvPr>
        </p:nvSpPr>
        <p:spPr>
          <a:xfrm>
            <a:off x="838200" y="365125"/>
            <a:ext cx="10515600" cy="1325563"/>
          </a:xfrm>
        </p:spPr>
        <p:txBody>
          <a:bodyPr>
            <a:normAutofit fontScale="90000"/>
          </a:bodyPr>
          <a:lstStyle/>
          <a:p>
            <a:r>
              <a:rPr lang="ru-RU" sz="3000" dirty="0"/>
              <a:t>Поэзия укрепляет, возвышает и защищает душу: нужно вернуть в школу </a:t>
            </a:r>
            <a:r>
              <a:rPr lang="ru-RU" sz="3000" b="1" dirty="0"/>
              <a:t>для заучивания наизусть </a:t>
            </a:r>
            <a:r>
              <a:rPr lang="ru-RU" sz="3000" dirty="0"/>
              <a:t>такие произведения, как «Сын артиллериста» К. Симонова</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Объект 2">
            <a:extLst>
              <a:ext uri="{FF2B5EF4-FFF2-40B4-BE49-F238E27FC236}">
                <a16:creationId xmlns:a16="http://schemas.microsoft.com/office/drawing/2014/main" id="{6A87BBA9-9AED-B9AB-7B2E-9C884398845A}"/>
              </a:ext>
            </a:extLst>
          </p:cNvPr>
          <p:cNvSpPr>
            <a:spLocks noGrp="1"/>
          </p:cNvSpPr>
          <p:nvPr>
            <p:ph idx="1"/>
          </p:nvPr>
        </p:nvSpPr>
        <p:spPr>
          <a:xfrm>
            <a:off x="838200" y="1929384"/>
            <a:ext cx="10515600" cy="4251960"/>
          </a:xfrm>
        </p:spPr>
        <p:txBody>
          <a:bodyPr>
            <a:normAutofit/>
          </a:bodyPr>
          <a:lstStyle/>
          <a:p>
            <a:pPr marL="0" indent="0">
              <a:buNone/>
            </a:pPr>
            <a:r>
              <a:rPr lang="ru-RU" sz="3200" b="0" i="0" dirty="0">
                <a:effectLst/>
                <a:latin typeface="Noto Serif" panose="02020600060500020200" pitchFamily="18" charset="0"/>
              </a:rPr>
              <a:t>Учись, брат, барьеры брать!</a:t>
            </a:r>
          </a:p>
          <a:p>
            <a:pPr marL="0" indent="0">
              <a:buNone/>
            </a:pPr>
            <a:r>
              <a:rPr lang="ru-RU" sz="3200" b="0" i="0" dirty="0">
                <a:effectLst/>
                <a:latin typeface="Noto Serif" panose="02020600060500020200" pitchFamily="18" charset="0"/>
              </a:rPr>
              <a:t>Держись, мой мальчик: на свете</a:t>
            </a:r>
            <a:br>
              <a:rPr lang="ru-RU" sz="3200" dirty="0"/>
            </a:br>
            <a:r>
              <a:rPr lang="ru-RU" sz="3200" b="0" i="0" dirty="0">
                <a:effectLst/>
                <a:latin typeface="Noto Serif" panose="02020600060500020200" pitchFamily="18" charset="0"/>
              </a:rPr>
              <a:t>Два раза не умирать.</a:t>
            </a:r>
            <a:br>
              <a:rPr lang="ru-RU" sz="3200" dirty="0"/>
            </a:br>
            <a:r>
              <a:rPr lang="ru-RU" sz="3200" b="0" i="0" dirty="0">
                <a:effectLst/>
                <a:latin typeface="Noto Serif" panose="02020600060500020200" pitchFamily="18" charset="0"/>
              </a:rPr>
              <a:t>Ничто нас в жизни не может</a:t>
            </a:r>
            <a:br>
              <a:rPr lang="ru-RU" sz="3200" dirty="0"/>
            </a:br>
            <a:r>
              <a:rPr lang="ru-RU" sz="3200" b="0" i="0" dirty="0">
                <a:effectLst/>
                <a:latin typeface="Noto Serif" panose="02020600060500020200" pitchFamily="18" charset="0"/>
              </a:rPr>
              <a:t>Вышибить из седла! —</a:t>
            </a:r>
            <a:br>
              <a:rPr lang="ru-RU" sz="3200" dirty="0"/>
            </a:br>
            <a:r>
              <a:rPr lang="ru-RU" sz="3200" b="0" i="0" dirty="0">
                <a:effectLst/>
                <a:latin typeface="Noto Serif" panose="02020600060500020200" pitchFamily="18" charset="0"/>
              </a:rPr>
              <a:t>Такая уж поговорка</a:t>
            </a:r>
            <a:br>
              <a:rPr lang="ru-RU" sz="3200" dirty="0"/>
            </a:br>
            <a:r>
              <a:rPr lang="ru-RU" sz="3200" b="0" i="0" dirty="0">
                <a:effectLst/>
                <a:latin typeface="Noto Serif" panose="02020600060500020200" pitchFamily="18" charset="0"/>
              </a:rPr>
              <a:t>У майора была.</a:t>
            </a:r>
            <a:endParaRPr lang="ru-RU" sz="3200" dirty="0"/>
          </a:p>
        </p:txBody>
      </p:sp>
    </p:spTree>
    <p:extLst>
      <p:ext uri="{BB962C8B-B14F-4D97-AF65-F5344CB8AC3E}">
        <p14:creationId xmlns:p14="http://schemas.microsoft.com/office/powerpoint/2010/main" val="1350528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оловок 1">
            <a:extLst>
              <a:ext uri="{FF2B5EF4-FFF2-40B4-BE49-F238E27FC236}">
                <a16:creationId xmlns:a16="http://schemas.microsoft.com/office/drawing/2014/main" id="{5FC599A6-3E2A-D7DB-B555-2CF828A2E123}"/>
              </a:ext>
            </a:extLst>
          </p:cNvPr>
          <p:cNvSpPr>
            <a:spLocks noGrp="1"/>
          </p:cNvSpPr>
          <p:nvPr>
            <p:ph type="title"/>
          </p:nvPr>
        </p:nvSpPr>
        <p:spPr>
          <a:xfrm>
            <a:off x="838200" y="365125"/>
            <a:ext cx="10515600" cy="1325563"/>
          </a:xfrm>
        </p:spPr>
        <p:txBody>
          <a:bodyPr>
            <a:normAutofit fontScale="90000"/>
          </a:bodyPr>
          <a:lstStyle/>
          <a:p>
            <a:r>
              <a:rPr lang="ru-RU" sz="3000" dirty="0"/>
              <a:t>Поэзия укрепляет, возвышает и защищает душу: нужно  открывать для молодежи произведения современных поэтов, выполняющие эту функцию</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Объект 2">
            <a:extLst>
              <a:ext uri="{FF2B5EF4-FFF2-40B4-BE49-F238E27FC236}">
                <a16:creationId xmlns:a16="http://schemas.microsoft.com/office/drawing/2014/main" id="{6A87BBA9-9AED-B9AB-7B2E-9C884398845A}"/>
              </a:ext>
            </a:extLst>
          </p:cNvPr>
          <p:cNvSpPr>
            <a:spLocks noGrp="1"/>
          </p:cNvSpPr>
          <p:nvPr>
            <p:ph idx="1"/>
          </p:nvPr>
        </p:nvSpPr>
        <p:spPr>
          <a:xfrm>
            <a:off x="838200" y="1929384"/>
            <a:ext cx="10515600" cy="4251960"/>
          </a:xfrm>
        </p:spPr>
        <p:txBody>
          <a:bodyPr>
            <a:normAutofit fontScale="92500" lnSpcReduction="20000"/>
          </a:bodyPr>
          <a:lstStyle/>
          <a:p>
            <a:pPr marL="0" indent="0">
              <a:buNone/>
            </a:pPr>
            <a:r>
              <a:rPr lang="ru-RU" sz="2000" b="0" i="0" dirty="0">
                <a:solidFill>
                  <a:srgbClr val="000000"/>
                </a:solidFill>
                <a:effectLst/>
                <a:latin typeface="Times New Roman Cyr" panose="02020603050405020304" pitchFamily="18" charset="0"/>
              </a:rPr>
              <a:t>нет никакого </a:t>
            </a:r>
            <a:r>
              <a:rPr lang="ru-RU" sz="2000" b="0" i="0" dirty="0" err="1">
                <a:solidFill>
                  <a:srgbClr val="000000"/>
                </a:solidFill>
                <a:effectLst/>
                <a:latin typeface="Times New Roman Cyr" panose="02020603050405020304" pitchFamily="18" charset="0"/>
              </a:rPr>
              <a:t>нео</a:t>
            </a:r>
            <a:r>
              <a:rPr lang="ru-RU" sz="2000" b="0" i="0" dirty="0">
                <a:solidFill>
                  <a:srgbClr val="000000"/>
                </a:solidFill>
                <a:effectLst/>
                <a:latin typeface="Times New Roman Cyr" panose="02020603050405020304" pitchFamily="18" charset="0"/>
              </a:rPr>
              <a:t>, никакой ложки.</a:t>
            </a:r>
            <a:br>
              <a:rPr lang="ru-RU" sz="2000" dirty="0"/>
            </a:br>
            <a:r>
              <a:rPr lang="ru-RU" sz="2000" b="0" i="0" dirty="0">
                <a:solidFill>
                  <a:srgbClr val="000000"/>
                </a:solidFill>
                <a:effectLst/>
                <a:latin typeface="Times New Roman Cyr" panose="02020603050405020304" pitchFamily="18" charset="0"/>
              </a:rPr>
              <a:t>нет капитана немо и чёрной кошки</a:t>
            </a:r>
            <a:br>
              <a:rPr lang="ru-RU" sz="2000" dirty="0"/>
            </a:br>
            <a:r>
              <a:rPr lang="ru-RU" sz="2000" b="0" i="0" dirty="0">
                <a:solidFill>
                  <a:srgbClr val="000000"/>
                </a:solidFill>
                <a:effectLst/>
                <a:latin typeface="Times New Roman Cyr" panose="02020603050405020304" pitchFamily="18" charset="0"/>
              </a:rPr>
              <a:t>в комнате без окон, где погашен свет,</a:t>
            </a:r>
            <a:br>
              <a:rPr lang="ru-RU" sz="2000" dirty="0"/>
            </a:br>
            <a:r>
              <a:rPr lang="ru-RU" sz="2000" b="0" i="0" dirty="0">
                <a:solidFill>
                  <a:srgbClr val="000000"/>
                </a:solidFill>
                <a:effectLst/>
                <a:latin typeface="Times New Roman Cyr" panose="02020603050405020304" pitchFamily="18" charset="0"/>
              </a:rPr>
              <a:t>нет. кстати, комнаты тоже, как видишь, нет.</a:t>
            </a:r>
            <a:br>
              <a:rPr lang="ru-RU" sz="2000" dirty="0"/>
            </a:br>
            <a:br>
              <a:rPr lang="ru-RU" sz="2000" dirty="0"/>
            </a:br>
            <a:r>
              <a:rPr lang="ru-RU" sz="2000" b="0" i="0" dirty="0">
                <a:solidFill>
                  <a:srgbClr val="000000"/>
                </a:solidFill>
                <a:effectLst/>
                <a:latin typeface="Times New Roman Cyr" panose="02020603050405020304" pitchFamily="18" charset="0"/>
              </a:rPr>
              <a:t>нет никакого поля, никакой жизни.</a:t>
            </a:r>
            <a:br>
              <a:rPr lang="ru-RU" sz="2000" dirty="0"/>
            </a:br>
            <a:r>
              <a:rPr lang="ru-RU" sz="2000" b="0" i="0" dirty="0">
                <a:solidFill>
                  <a:srgbClr val="000000"/>
                </a:solidFill>
                <a:effectLst/>
                <a:latin typeface="Times New Roman Cyr" panose="02020603050405020304" pitchFamily="18" charset="0"/>
              </a:rPr>
              <a:t>всё, выходи из боя, пока ты лишний.</a:t>
            </a:r>
            <a:br>
              <a:rPr lang="ru-RU" sz="2000" dirty="0"/>
            </a:br>
            <a:r>
              <a:rPr lang="ru-RU" sz="2000" b="0" i="0" dirty="0">
                <a:solidFill>
                  <a:srgbClr val="000000"/>
                </a:solidFill>
                <a:effectLst/>
                <a:latin typeface="Times New Roman Cyr" panose="02020603050405020304" pitchFamily="18" charset="0"/>
              </a:rPr>
              <a:t>время сменить пространство, судьбу, планету,</a:t>
            </a:r>
            <a:br>
              <a:rPr lang="ru-RU" sz="2000" dirty="0"/>
            </a:br>
            <a:r>
              <a:rPr lang="ru-RU" sz="2000" b="0" i="0" dirty="0">
                <a:solidFill>
                  <a:srgbClr val="000000"/>
                </a:solidFill>
                <a:effectLst/>
                <a:latin typeface="Times New Roman Cyr" panose="02020603050405020304" pitchFamily="18" charset="0"/>
              </a:rPr>
              <a:t>двигаться к свету, переиграть всё это.</a:t>
            </a:r>
            <a:br>
              <a:rPr lang="ru-RU" sz="2000" dirty="0"/>
            </a:br>
            <a:br>
              <a:rPr lang="ru-RU" sz="2000" dirty="0"/>
            </a:br>
            <a:r>
              <a:rPr lang="ru-RU" sz="2000" b="0" i="0" dirty="0">
                <a:solidFill>
                  <a:srgbClr val="000000"/>
                </a:solidFill>
                <a:effectLst/>
                <a:latin typeface="Times New Roman Cyr" panose="02020603050405020304" pitchFamily="18" charset="0"/>
              </a:rPr>
              <a:t>двигаться, ощущая биенье пульса.</a:t>
            </a:r>
            <a:br>
              <a:rPr lang="ru-RU" sz="2000" dirty="0"/>
            </a:br>
            <a:r>
              <a:rPr lang="ru-RU" sz="2000" b="0" i="0" dirty="0">
                <a:solidFill>
                  <a:srgbClr val="000000"/>
                </a:solidFill>
                <a:effectLst/>
                <a:latin typeface="Times New Roman Cyr" panose="02020603050405020304" pitchFamily="18" charset="0"/>
              </a:rPr>
              <a:t>не обещай, не вздумай назад вернуться.</a:t>
            </a:r>
            <a:br>
              <a:rPr lang="ru-RU" sz="2000" dirty="0"/>
            </a:br>
            <a:r>
              <a:rPr lang="ru-RU" sz="2000" b="0" i="0" dirty="0">
                <a:solidFill>
                  <a:srgbClr val="000000"/>
                </a:solidFill>
                <a:effectLst/>
                <a:latin typeface="Times New Roman Cyr" panose="02020603050405020304" pitchFamily="18" charset="0"/>
              </a:rPr>
              <a:t>это чужая память, чужое небо.</a:t>
            </a:r>
            <a:br>
              <a:rPr lang="ru-RU" sz="2000" dirty="0"/>
            </a:br>
            <a:r>
              <a:rPr lang="ru-RU" sz="2000" b="0" i="0" dirty="0">
                <a:solidFill>
                  <a:srgbClr val="000000"/>
                </a:solidFill>
                <a:effectLst/>
                <a:latin typeface="Times New Roman Cyr" panose="02020603050405020304" pitchFamily="18" charset="0"/>
              </a:rPr>
              <a:t>не во что падать - глупо, смешно, нелепо.</a:t>
            </a:r>
            <a:br>
              <a:rPr lang="ru-RU" sz="2000" dirty="0"/>
            </a:br>
            <a:br>
              <a:rPr lang="ru-RU" sz="2000" dirty="0"/>
            </a:br>
            <a:r>
              <a:rPr lang="ru-RU" sz="2000" b="0" i="0" dirty="0">
                <a:solidFill>
                  <a:srgbClr val="000000"/>
                </a:solidFill>
                <a:effectLst/>
                <a:latin typeface="Times New Roman Cyr" panose="02020603050405020304" pitchFamily="18" charset="0"/>
              </a:rPr>
              <a:t>есть неоглядный космос, звезда в зените.</a:t>
            </a:r>
            <a:br>
              <a:rPr lang="ru-RU" sz="2000" dirty="0"/>
            </a:br>
            <a:r>
              <a:rPr lang="ru-RU" sz="2000" b="0" i="0" dirty="0">
                <a:solidFill>
                  <a:srgbClr val="000000"/>
                </a:solidFill>
                <a:effectLst/>
                <a:latin typeface="Times New Roman Cyr" panose="02020603050405020304" pitchFamily="18" charset="0"/>
              </a:rPr>
              <a:t>это так просто - сплюнуть в сердцах: изыди.</a:t>
            </a:r>
            <a:br>
              <a:rPr lang="ru-RU" sz="2000" dirty="0"/>
            </a:br>
            <a:r>
              <a:rPr lang="ru-RU" sz="2000" b="0" i="0" dirty="0">
                <a:solidFill>
                  <a:srgbClr val="000000"/>
                </a:solidFill>
                <a:effectLst/>
                <a:latin typeface="Times New Roman Cyr" panose="02020603050405020304" pitchFamily="18" charset="0"/>
              </a:rPr>
              <a:t>в знобком тумане верный нащупать путь.</a:t>
            </a:r>
            <a:br>
              <a:rPr lang="ru-RU" sz="2000" dirty="0"/>
            </a:br>
            <a:r>
              <a:rPr lang="ru-RU" sz="2000" b="0" i="0" dirty="0">
                <a:solidFill>
                  <a:srgbClr val="000000"/>
                </a:solidFill>
                <a:effectLst/>
                <a:latin typeface="Times New Roman Cyr" panose="02020603050405020304" pitchFamily="18" charset="0"/>
              </a:rPr>
              <a:t>двинулись с богом выйдем куда-нибудь (Б. Панкин)</a:t>
            </a:r>
            <a:endParaRPr lang="ru-RU" sz="3200" dirty="0"/>
          </a:p>
        </p:txBody>
      </p:sp>
    </p:spTree>
    <p:extLst>
      <p:ext uri="{BB962C8B-B14F-4D97-AF65-F5344CB8AC3E}">
        <p14:creationId xmlns:p14="http://schemas.microsoft.com/office/powerpoint/2010/main" val="37222759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6A87BBA9-9AED-B9AB-7B2E-9C884398845A}"/>
              </a:ext>
            </a:extLst>
          </p:cNvPr>
          <p:cNvSpPr>
            <a:spLocks noGrp="1"/>
          </p:cNvSpPr>
          <p:nvPr>
            <p:ph sz="half" idx="1"/>
          </p:nvPr>
        </p:nvSpPr>
        <p:spPr>
          <a:xfrm>
            <a:off x="393290" y="737420"/>
            <a:ext cx="11346426" cy="5439544"/>
          </a:xfrm>
        </p:spPr>
        <p:txBody>
          <a:bodyPr>
            <a:normAutofit fontScale="77500" lnSpcReduction="20000"/>
          </a:bodyPr>
          <a:lstStyle/>
          <a:p>
            <a:pPr marL="0" indent="0">
              <a:buNone/>
            </a:pPr>
            <a:r>
              <a:rPr lang="ru-RU" sz="2600" b="0" i="0" dirty="0">
                <a:solidFill>
                  <a:srgbClr val="000000"/>
                </a:solidFill>
                <a:effectLst/>
              </a:rPr>
              <a:t>Бог говорит Гагарину: Юра, теперь ты в курсе:</a:t>
            </a:r>
            <a:br>
              <a:rPr lang="ru-RU" sz="2600" dirty="0"/>
            </a:br>
            <a:r>
              <a:rPr lang="ru-RU" sz="2600" b="0" i="0" dirty="0">
                <a:solidFill>
                  <a:srgbClr val="000000"/>
                </a:solidFill>
                <a:effectLst/>
              </a:rPr>
              <a:t>нет никакого разложения с гнилостным вкусом,</a:t>
            </a:r>
            <a:br>
              <a:rPr lang="ru-RU" sz="2600" dirty="0"/>
            </a:br>
            <a:r>
              <a:rPr lang="ru-RU" sz="2600" b="0" i="0" dirty="0">
                <a:solidFill>
                  <a:srgbClr val="000000"/>
                </a:solidFill>
                <a:effectLst/>
              </a:rPr>
              <a:t>нет внутри человека угасания никакого,</a:t>
            </a:r>
            <a:br>
              <a:rPr lang="ru-RU" sz="2600" dirty="0"/>
            </a:br>
            <a:r>
              <a:rPr lang="ru-RU" sz="2600" b="0" i="0" dirty="0">
                <a:solidFill>
                  <a:srgbClr val="000000"/>
                </a:solidFill>
                <a:effectLst/>
              </a:rPr>
              <a:t>а только мороженое на площади на руках у папы,</a:t>
            </a:r>
            <a:br>
              <a:rPr lang="ru-RU" sz="2600" dirty="0"/>
            </a:br>
            <a:r>
              <a:rPr lang="ru-RU" sz="2600" b="0" i="0" dirty="0">
                <a:solidFill>
                  <a:srgbClr val="000000"/>
                </a:solidFill>
                <a:effectLst/>
              </a:rPr>
              <a:t>запах травы да горячей железной подковы,</a:t>
            </a:r>
            <a:br>
              <a:rPr lang="ru-RU" sz="2600" dirty="0"/>
            </a:br>
            <a:r>
              <a:rPr lang="ru-RU" sz="2600" b="0" i="0" dirty="0">
                <a:solidFill>
                  <a:srgbClr val="000000"/>
                </a:solidFill>
                <a:effectLst/>
              </a:rPr>
              <a:t>березовые сережки, еловые лапы.</a:t>
            </a:r>
            <a:br>
              <a:rPr lang="ru-RU" sz="2600" dirty="0"/>
            </a:br>
            <a:r>
              <a:rPr lang="ru-RU" sz="2600" b="0" i="0" dirty="0">
                <a:solidFill>
                  <a:srgbClr val="000000"/>
                </a:solidFill>
                <a:effectLst/>
              </a:rPr>
              <a:t>Только вот это мы носим в себе, Юра,</a:t>
            </a:r>
            <a:br>
              <a:rPr lang="ru-RU" sz="2600" dirty="0"/>
            </a:br>
            <a:r>
              <a:rPr lang="ru-RU" sz="2600" b="0" i="0" dirty="0">
                <a:solidFill>
                  <a:srgbClr val="000000"/>
                </a:solidFill>
                <a:effectLst/>
              </a:rPr>
              <a:t>смотри, я по небу рассыпал красные звезды,</a:t>
            </a:r>
            <a:br>
              <a:rPr lang="ru-RU" sz="2600" dirty="0"/>
            </a:br>
            <a:r>
              <a:rPr lang="ru-RU" sz="2600" b="0" i="0" dirty="0">
                <a:solidFill>
                  <a:srgbClr val="000000"/>
                </a:solidFill>
                <a:effectLst/>
              </a:rPr>
              <a:t>швырнул на небо от Калининграда и до Амура,</a:t>
            </a:r>
            <a:br>
              <a:rPr lang="ru-RU" sz="2600" dirty="0"/>
            </a:br>
            <a:r>
              <a:rPr lang="ru-RU" sz="2600" b="0" i="0" dirty="0">
                <a:solidFill>
                  <a:srgbClr val="000000"/>
                </a:solidFill>
                <a:effectLst/>
              </a:rPr>
              <a:t>исключительно для радости, Юра,</a:t>
            </a:r>
            <a:br>
              <a:rPr lang="ru-RU" sz="2600" dirty="0"/>
            </a:br>
            <a:r>
              <a:rPr lang="ru-RU" sz="2600" b="0" i="0" dirty="0">
                <a:solidFill>
                  <a:srgbClr val="000000"/>
                </a:solidFill>
                <a:effectLst/>
              </a:rPr>
              <a:t>ты же всегда понимал, как все это просто.</a:t>
            </a:r>
          </a:p>
          <a:p>
            <a:pPr marL="0" indent="0">
              <a:buNone/>
            </a:pPr>
            <a:r>
              <a:rPr lang="ru-RU" sz="2600" dirty="0">
                <a:solidFill>
                  <a:srgbClr val="000000"/>
                </a:solidFill>
              </a:rPr>
              <a:t>Мы с тобой, Юра, потому-то здесь и болтаем</a:t>
            </a:r>
            <a:br>
              <a:rPr lang="ru-RU" sz="2600" dirty="0">
                <a:solidFill>
                  <a:srgbClr val="000000"/>
                </a:solidFill>
              </a:rPr>
            </a:br>
            <a:r>
              <a:rPr lang="ru-RU" sz="2600" dirty="0">
                <a:solidFill>
                  <a:srgbClr val="000000"/>
                </a:solidFill>
              </a:rPr>
              <a:t>о том, что спрятано у человека внутри.</a:t>
            </a:r>
            <a:br>
              <a:rPr lang="ru-RU" sz="2600" dirty="0">
                <a:solidFill>
                  <a:srgbClr val="000000"/>
                </a:solidFill>
              </a:rPr>
            </a:br>
            <a:r>
              <a:rPr lang="ru-RU" sz="2600" dirty="0">
                <a:solidFill>
                  <a:srgbClr val="000000"/>
                </a:solidFill>
              </a:rPr>
              <a:t>Никакого секрета у этого, никаких тайн,</a:t>
            </a:r>
            <a:br>
              <a:rPr lang="ru-RU" sz="2600" dirty="0">
                <a:solidFill>
                  <a:srgbClr val="000000"/>
                </a:solidFill>
              </a:rPr>
            </a:br>
            <a:r>
              <a:rPr lang="ru-RU" sz="2600" dirty="0">
                <a:solidFill>
                  <a:srgbClr val="000000"/>
                </a:solidFill>
              </a:rPr>
              <a:t>прямо как вернешься — так всем сразу и говори,</a:t>
            </a:r>
            <a:br>
              <a:rPr lang="ru-RU" sz="2600" dirty="0">
                <a:solidFill>
                  <a:srgbClr val="000000"/>
                </a:solidFill>
              </a:rPr>
            </a:br>
            <a:r>
              <a:rPr lang="ru-RU" sz="2600" dirty="0">
                <a:solidFill>
                  <a:srgbClr val="000000"/>
                </a:solidFill>
              </a:rPr>
              <a:t>что не смерть, а </a:t>
            </a:r>
            <a:r>
              <a:rPr lang="ru-RU" sz="2600" dirty="0" err="1">
                <a:solidFill>
                  <a:srgbClr val="000000"/>
                </a:solidFill>
              </a:rPr>
              <a:t>яблонев</a:t>
            </a:r>
            <a:r>
              <a:rPr lang="ru-RU" sz="2600" dirty="0">
                <a:solidFill>
                  <a:srgbClr val="000000"/>
                </a:solidFill>
              </a:rPr>
              <a:t> цвет у человека в дыхании,</a:t>
            </a:r>
            <a:br>
              <a:rPr lang="ru-RU" sz="2600" dirty="0">
                <a:solidFill>
                  <a:srgbClr val="000000"/>
                </a:solidFill>
              </a:rPr>
            </a:br>
            <a:r>
              <a:rPr lang="ru-RU" sz="2600" dirty="0">
                <a:solidFill>
                  <a:srgbClr val="000000"/>
                </a:solidFill>
              </a:rPr>
              <a:t>что человек — это дух небесный, а не шакалий,</a:t>
            </a:r>
            <a:br>
              <a:rPr lang="ru-RU" sz="2600" dirty="0">
                <a:solidFill>
                  <a:srgbClr val="000000"/>
                </a:solidFill>
              </a:rPr>
            </a:br>
            <a:r>
              <a:rPr lang="ru-RU" sz="2600" dirty="0">
                <a:solidFill>
                  <a:srgbClr val="000000"/>
                </a:solidFill>
              </a:rPr>
              <a:t>так им и рассказывай, Юра, а про меня не надо.</a:t>
            </a:r>
            <a:br>
              <a:rPr lang="ru-RU" sz="2600" dirty="0">
                <a:solidFill>
                  <a:srgbClr val="000000"/>
                </a:solidFill>
              </a:rPr>
            </a:br>
            <a:r>
              <a:rPr lang="ru-RU" sz="2600" dirty="0">
                <a:solidFill>
                  <a:srgbClr val="000000"/>
                </a:solidFill>
              </a:rPr>
              <a:t>И еще, когда будешь падать —</a:t>
            </a:r>
            <a:br>
              <a:rPr lang="ru-RU" sz="2600" dirty="0">
                <a:solidFill>
                  <a:srgbClr val="000000"/>
                </a:solidFill>
              </a:rPr>
            </a:br>
            <a:r>
              <a:rPr lang="ru-RU" sz="2600" dirty="0">
                <a:solidFill>
                  <a:srgbClr val="000000"/>
                </a:solidFill>
              </a:rPr>
              <a:t>не бойся падать (А </a:t>
            </a:r>
            <a:r>
              <a:rPr lang="ru-RU" sz="2600" dirty="0" err="1">
                <a:solidFill>
                  <a:srgbClr val="000000"/>
                </a:solidFill>
              </a:rPr>
              <a:t>Долгарева</a:t>
            </a:r>
            <a:r>
              <a:rPr lang="ru-RU" sz="2600" dirty="0">
                <a:solidFill>
                  <a:srgbClr val="000000"/>
                </a:solidFill>
              </a:rPr>
              <a:t>).</a:t>
            </a:r>
          </a:p>
          <a:p>
            <a:pPr marL="0" indent="0">
              <a:buNone/>
            </a:pPr>
            <a:br>
              <a:rPr lang="ru-RU" sz="1400" dirty="0"/>
            </a:br>
            <a:endParaRPr lang="ru-RU" sz="3200" dirty="0"/>
          </a:p>
        </p:txBody>
      </p:sp>
      <p:pic>
        <p:nvPicPr>
          <p:cNvPr id="9" name="Рисунок 8">
            <a:extLst>
              <a:ext uri="{FF2B5EF4-FFF2-40B4-BE49-F238E27FC236}">
                <a16:creationId xmlns:a16="http://schemas.microsoft.com/office/drawing/2014/main" id="{CDFD04CE-856A-74E5-2E2E-508D5FC13C6A}"/>
              </a:ext>
            </a:extLst>
          </p:cNvPr>
          <p:cNvPicPr>
            <a:picLocks noChangeAspect="1"/>
          </p:cNvPicPr>
          <p:nvPr/>
        </p:nvPicPr>
        <p:blipFill rotWithShape="1">
          <a:blip r:embed="rId3"/>
          <a:srcRect l="5886" t="20071" r="34921" b="7455"/>
          <a:stretch/>
        </p:blipFill>
        <p:spPr>
          <a:xfrm>
            <a:off x="6536653" y="1061883"/>
            <a:ext cx="4632792" cy="3190567"/>
          </a:xfrm>
          <a:prstGeom prst="rect">
            <a:avLst/>
          </a:prstGeom>
        </p:spPr>
      </p:pic>
    </p:spTree>
    <p:extLst>
      <p:ext uri="{BB962C8B-B14F-4D97-AF65-F5344CB8AC3E}">
        <p14:creationId xmlns:p14="http://schemas.microsoft.com/office/powerpoint/2010/main" val="2862477202"/>
      </p:ext>
    </p:extLst>
  </p:cSld>
  <p:clrMapOvr>
    <a:masterClrMapping/>
  </p:clrMapOvr>
  <p:extLst>
    <p:ext uri="{6950BFC3-D8DA-4A85-94F7-54DA5524770B}">
      <p188:commentRel xmlns:p188="http://schemas.microsoft.com/office/powerpoint/2018/8/main" r:id="rId2"/>
    </p:ext>
  </p:extLs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27" name="Rectangle 5126">
            <a:extLst>
              <a:ext uri="{FF2B5EF4-FFF2-40B4-BE49-F238E27FC236}">
                <a16:creationId xmlns:a16="http://schemas.microsoft.com/office/drawing/2014/main" id="{E91DC736-0EF8-4F87-9146-EBF1D2EE4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22" name="Picture 2">
            <a:extLst>
              <a:ext uri="{FF2B5EF4-FFF2-40B4-BE49-F238E27FC236}">
                <a16:creationId xmlns:a16="http://schemas.microsoft.com/office/drawing/2014/main" id="{472F537A-FDF9-D1FC-6B4C-272ED8ADFEE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66" t="9091" r="34397"/>
          <a:stretch/>
        </p:blipFill>
        <p:spPr bwMode="auto">
          <a:xfrm>
            <a:off x="3523488" y="10"/>
            <a:ext cx="8668512" cy="6857990"/>
          </a:xfrm>
          <a:prstGeom prst="rect">
            <a:avLst/>
          </a:prstGeom>
          <a:noFill/>
          <a:extLst>
            <a:ext uri="{909E8E84-426E-40DD-AFC4-6F175D3DCCD1}">
              <a14:hiddenFill xmlns:a14="http://schemas.microsoft.com/office/drawing/2010/main">
                <a:solidFill>
                  <a:srgbClr val="FFFFFF"/>
                </a:solidFill>
              </a14:hiddenFill>
            </a:ext>
          </a:extLst>
        </p:spPr>
      </p:pic>
      <p:sp>
        <p:nvSpPr>
          <p:cNvPr id="5129" name="Rectangle 5128">
            <a:extLst>
              <a:ext uri="{FF2B5EF4-FFF2-40B4-BE49-F238E27FC236}">
                <a16:creationId xmlns:a16="http://schemas.microsoft.com/office/drawing/2014/main" id="{097CD68E-23E3-4007-8847-CD0944C4F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756601"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Заголовок 4">
            <a:extLst>
              <a:ext uri="{FF2B5EF4-FFF2-40B4-BE49-F238E27FC236}">
                <a16:creationId xmlns:a16="http://schemas.microsoft.com/office/drawing/2014/main" id="{241A0741-C750-027D-44D1-5280354141C4}"/>
              </a:ext>
            </a:extLst>
          </p:cNvPr>
          <p:cNvSpPr>
            <a:spLocks noGrp="1"/>
          </p:cNvSpPr>
          <p:nvPr>
            <p:ph type="title"/>
          </p:nvPr>
        </p:nvSpPr>
        <p:spPr>
          <a:xfrm>
            <a:off x="477980" y="1122363"/>
            <a:ext cx="5844761" cy="3204134"/>
          </a:xfrm>
        </p:spPr>
        <p:txBody>
          <a:bodyPr vert="horz" lIns="91440" tIns="45720" rIns="91440" bIns="45720" rtlCol="0" anchor="b">
            <a:normAutofit/>
          </a:bodyPr>
          <a:lstStyle/>
          <a:p>
            <a:pPr>
              <a:spcAft>
                <a:spcPts val="800"/>
              </a:spcAft>
            </a:pPr>
            <a:r>
              <a:rPr lang="en-US" sz="3200" dirty="0" err="1">
                <a:effectLst/>
              </a:rPr>
              <a:t>Радей</a:t>
            </a:r>
            <a:r>
              <a:rPr lang="en-US" sz="3200" dirty="0">
                <a:effectLst/>
              </a:rPr>
              <a:t> о </a:t>
            </a:r>
            <a:r>
              <a:rPr lang="en-US" sz="3200" dirty="0" err="1">
                <a:effectLst/>
              </a:rPr>
              <a:t>благе</a:t>
            </a:r>
            <a:r>
              <a:rPr lang="en-US" sz="3200" dirty="0">
                <a:effectLst/>
              </a:rPr>
              <a:t> </a:t>
            </a:r>
            <a:r>
              <a:rPr lang="en-US" sz="3200" dirty="0" err="1">
                <a:effectLst/>
              </a:rPr>
              <a:t>человечества</a:t>
            </a:r>
            <a:r>
              <a:rPr lang="en-US" sz="3200" dirty="0">
                <a:effectLst/>
              </a:rPr>
              <a:t>,</a:t>
            </a:r>
            <a:br>
              <a:rPr lang="en-US" sz="3200" dirty="0">
                <a:effectLst/>
              </a:rPr>
            </a:br>
            <a:r>
              <a:rPr lang="en-US" sz="3200" dirty="0">
                <a:effectLst/>
              </a:rPr>
              <a:t>И </a:t>
            </a:r>
            <a:r>
              <a:rPr lang="en-US" sz="3200" dirty="0" err="1">
                <a:effectLst/>
              </a:rPr>
              <a:t>пусть</a:t>
            </a:r>
            <a:r>
              <a:rPr lang="en-US" sz="3200" dirty="0">
                <a:effectLst/>
              </a:rPr>
              <a:t> </a:t>
            </a:r>
            <a:r>
              <a:rPr lang="en-US" sz="3200" dirty="0" err="1">
                <a:effectLst/>
              </a:rPr>
              <a:t>девизом</a:t>
            </a:r>
            <a:r>
              <a:rPr lang="en-US" sz="3200" dirty="0">
                <a:effectLst/>
              </a:rPr>
              <a:t> </a:t>
            </a:r>
            <a:r>
              <a:rPr lang="en-US" sz="3200" dirty="0" err="1">
                <a:effectLst/>
              </a:rPr>
              <a:t>станет</a:t>
            </a:r>
            <a:r>
              <a:rPr lang="en-US" sz="3200" dirty="0">
                <a:effectLst/>
              </a:rPr>
              <a:t> </a:t>
            </a:r>
            <a:r>
              <a:rPr lang="en-US" sz="3200" dirty="0" err="1">
                <a:effectLst/>
              </a:rPr>
              <a:t>вновь</a:t>
            </a:r>
            <a:r>
              <a:rPr lang="en-US" sz="3200" dirty="0">
                <a:effectLst/>
              </a:rPr>
              <a:t>:</a:t>
            </a:r>
            <a:br>
              <a:rPr lang="en-US" sz="3200" dirty="0">
                <a:effectLst/>
              </a:rPr>
            </a:br>
            <a:r>
              <a:rPr lang="en-US" sz="3200" dirty="0">
                <a:effectLst/>
              </a:rPr>
              <a:t>«</a:t>
            </a:r>
            <a:r>
              <a:rPr lang="en-US" sz="3200" dirty="0" err="1">
                <a:effectLst/>
              </a:rPr>
              <a:t>Усердие</a:t>
            </a:r>
            <a:r>
              <a:rPr lang="en-US" sz="3200" dirty="0">
                <a:effectLst/>
              </a:rPr>
              <a:t> к </a:t>
            </a:r>
            <a:r>
              <a:rPr lang="en-US" sz="3200" dirty="0" err="1">
                <a:effectLst/>
              </a:rPr>
              <a:t>делам</a:t>
            </a:r>
            <a:r>
              <a:rPr lang="en-US" sz="3200" dirty="0">
                <a:effectLst/>
              </a:rPr>
              <a:t> </a:t>
            </a:r>
            <a:r>
              <a:rPr lang="en-US" sz="3200" dirty="0" err="1">
                <a:effectLst/>
              </a:rPr>
              <a:t>Отечества</a:t>
            </a:r>
            <a:br>
              <a:rPr lang="en-US" sz="3200" dirty="0">
                <a:effectLst/>
              </a:rPr>
            </a:br>
            <a:r>
              <a:rPr lang="en-US" sz="3200" dirty="0">
                <a:effectLst/>
              </a:rPr>
              <a:t>И к </a:t>
            </a:r>
            <a:r>
              <a:rPr lang="en-US" sz="3200" dirty="0" err="1">
                <a:effectLst/>
              </a:rPr>
              <a:t>пользе</a:t>
            </a:r>
            <a:r>
              <a:rPr lang="en-US" sz="3200" dirty="0">
                <a:effectLst/>
              </a:rPr>
              <a:t> </a:t>
            </a:r>
            <a:r>
              <a:rPr lang="en-US" sz="3200" dirty="0" err="1">
                <a:effectLst/>
              </a:rPr>
              <a:t>оного</a:t>
            </a:r>
            <a:r>
              <a:rPr lang="en-US" sz="3200" dirty="0">
                <a:effectLst/>
              </a:rPr>
              <a:t> </a:t>
            </a:r>
            <a:r>
              <a:rPr lang="en-US" sz="3200" dirty="0" err="1">
                <a:effectLst/>
              </a:rPr>
              <a:t>любовь</a:t>
            </a:r>
            <a:r>
              <a:rPr lang="en-US" sz="3200" dirty="0">
                <a:effectLst/>
              </a:rPr>
              <a:t>».</a:t>
            </a:r>
            <a:br>
              <a:rPr lang="en-US" sz="2600" dirty="0">
                <a:effectLst/>
              </a:rPr>
            </a:br>
            <a:endParaRPr lang="en-US" sz="2600" dirty="0"/>
          </a:p>
        </p:txBody>
      </p:sp>
      <p:sp>
        <p:nvSpPr>
          <p:cNvPr id="5131" name="Rectangle 5130">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5133" name="Rectangle 5132">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00787344"/>
      </p:ext>
    </p:extLst>
  </p:cSld>
  <p:clrMapOvr>
    <a:masterClrMapping/>
  </p:clrMapOvr>
  <p:extLst>
    <p:ext uri="{6950BFC3-D8DA-4A85-94F7-54DA5524770B}">
      <p188:commentRel xmlns:p188="http://schemas.microsoft.com/office/powerpoint/2018/8/main" r:id="rId2"/>
    </p:ext>
  </p:extLs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575F2E5-186E-963C-A656-A7B50151184D}"/>
              </a:ext>
            </a:extLst>
          </p:cNvPr>
          <p:cNvSpPr>
            <a:spLocks noGrp="1"/>
          </p:cNvSpPr>
          <p:nvPr>
            <p:ph type="title"/>
          </p:nvPr>
        </p:nvSpPr>
        <p:spPr/>
        <p:txBody>
          <a:bodyPr>
            <a:normAutofit fontScale="90000"/>
          </a:bodyPr>
          <a:lstStyle/>
          <a:p>
            <a:r>
              <a:rPr lang="ru-RU" dirty="0">
                <a:solidFill>
                  <a:srgbClr val="000000"/>
                </a:solidFill>
                <a:latin typeface="REG"/>
              </a:rPr>
              <a:t>ЖИЗНЬ (Русский ассоциативный словарь, 1998)</a:t>
            </a:r>
            <a:br>
              <a:rPr lang="ru-RU" dirty="0">
                <a:solidFill>
                  <a:srgbClr val="000000"/>
                </a:solidFill>
                <a:latin typeface="REG"/>
              </a:rPr>
            </a:br>
            <a:endParaRPr lang="ru-RU" dirty="0"/>
          </a:p>
        </p:txBody>
      </p:sp>
      <p:sp>
        <p:nvSpPr>
          <p:cNvPr id="3" name="Объект 2">
            <a:extLst>
              <a:ext uri="{FF2B5EF4-FFF2-40B4-BE49-F238E27FC236}">
                <a16:creationId xmlns:a16="http://schemas.microsoft.com/office/drawing/2014/main" id="{0E48E838-7AB8-C9E5-A377-B75ED488573C}"/>
              </a:ext>
            </a:extLst>
          </p:cNvPr>
          <p:cNvSpPr>
            <a:spLocks noGrp="1"/>
          </p:cNvSpPr>
          <p:nvPr>
            <p:ph idx="1"/>
          </p:nvPr>
        </p:nvSpPr>
        <p:spPr>
          <a:xfrm>
            <a:off x="838200" y="1484671"/>
            <a:ext cx="10515600" cy="4692292"/>
          </a:xfrm>
        </p:spPr>
        <p:txBody>
          <a:bodyPr>
            <a:normAutofit fontScale="92500" lnSpcReduction="10000"/>
          </a:bodyPr>
          <a:lstStyle/>
          <a:p>
            <a:pPr marL="0" indent="0" algn="l" fontAlgn="t">
              <a:buNone/>
            </a:pPr>
            <a:r>
              <a:rPr lang="ru-RU" b="0" i="0" dirty="0">
                <a:solidFill>
                  <a:srgbClr val="000000"/>
                </a:solidFill>
                <a:effectLst/>
                <a:latin typeface="REG"/>
              </a:rPr>
              <a:t>1. смерть 50, </a:t>
            </a:r>
            <a:r>
              <a:rPr lang="ru-RU" b="1" i="0" dirty="0">
                <a:solidFill>
                  <a:srgbClr val="FF0000"/>
                </a:solidFill>
                <a:effectLst/>
                <a:latin typeface="REG"/>
              </a:rPr>
              <a:t>наука</a:t>
            </a:r>
            <a:r>
              <a:rPr lang="ru-RU" b="0" i="0" dirty="0">
                <a:solidFill>
                  <a:srgbClr val="000000"/>
                </a:solidFill>
                <a:effectLst/>
                <a:latin typeface="REG"/>
              </a:rPr>
              <a:t> 14, борьба 9, урок 5, событие 4, судьба 4, любовь 4, радость 3, счастье 3, искусство 3.</a:t>
            </a:r>
          </a:p>
          <a:p>
            <a:pPr marL="0" indent="0" algn="l" fontAlgn="t">
              <a:buNone/>
            </a:pPr>
            <a:r>
              <a:rPr lang="ru-RU" b="0" i="0" dirty="0">
                <a:solidFill>
                  <a:srgbClr val="000000"/>
                </a:solidFill>
                <a:effectLst/>
                <a:latin typeface="REG"/>
              </a:rPr>
              <a:t>2. радуемся 40, изменить 36, отдать 28, любить 25, возрождать 16, посвятить 13, прожить 9, познать 4, идет 3, начинается 2, проходит 2.</a:t>
            </a:r>
          </a:p>
          <a:p>
            <a:pPr marL="0" indent="0" algn="l" fontAlgn="t">
              <a:buNone/>
            </a:pPr>
            <a:r>
              <a:rPr lang="ru-RU" b="0" i="0" dirty="0">
                <a:solidFill>
                  <a:srgbClr val="000000"/>
                </a:solidFill>
                <a:effectLst/>
                <a:latin typeface="REG"/>
              </a:rPr>
              <a:t>3. </a:t>
            </a:r>
            <a:r>
              <a:rPr lang="ru-RU" b="1" i="0" dirty="0">
                <a:solidFill>
                  <a:srgbClr val="FF0000"/>
                </a:solidFill>
                <a:effectLst/>
                <a:latin typeface="REG"/>
              </a:rPr>
              <a:t>смысл</a:t>
            </a:r>
            <a:r>
              <a:rPr lang="ru-RU" b="0" i="0" dirty="0">
                <a:solidFill>
                  <a:srgbClr val="000000"/>
                </a:solidFill>
                <a:effectLst/>
                <a:latin typeface="REG"/>
              </a:rPr>
              <a:t> 35, спутник 26, </a:t>
            </a:r>
            <a:r>
              <a:rPr lang="ru-RU" b="1" i="0" dirty="0">
                <a:solidFill>
                  <a:srgbClr val="FF0000"/>
                </a:solidFill>
                <a:effectLst/>
                <a:latin typeface="REG"/>
              </a:rPr>
              <a:t>цель</a:t>
            </a:r>
            <a:r>
              <a:rPr lang="ru-RU" b="0" i="0" dirty="0">
                <a:solidFill>
                  <a:srgbClr val="000000"/>
                </a:solidFill>
                <a:effectLst/>
                <a:latin typeface="REG"/>
              </a:rPr>
              <a:t> 13, корень 9, основа 9, ритм 9.</a:t>
            </a:r>
          </a:p>
          <a:p>
            <a:pPr marL="0" indent="0" algn="l" fontAlgn="t">
              <a:buNone/>
            </a:pPr>
            <a:r>
              <a:rPr lang="ru-RU" b="0" i="0" dirty="0">
                <a:solidFill>
                  <a:srgbClr val="000000"/>
                </a:solidFill>
                <a:effectLst/>
                <a:latin typeface="REG"/>
              </a:rPr>
              <a:t>4. прекрасна 30, долгая 16, коротка 13, короткая12, тяжелая 12, моя 9, длинная 8,интересная 6,веселая 4, прекрасная 4, сложная 4, счастливая 4 ,большая 3, нелегкая 2, огромная 2</a:t>
            </a:r>
          </a:p>
          <a:p>
            <a:pPr marL="0" indent="0" algn="l" fontAlgn="t">
              <a:buNone/>
            </a:pPr>
            <a:r>
              <a:rPr lang="ru-RU" b="0" i="0" dirty="0">
                <a:solidFill>
                  <a:srgbClr val="000000"/>
                </a:solidFill>
                <a:effectLst/>
                <a:latin typeface="REG"/>
              </a:rPr>
              <a:t>5. семя 11, воздух 9, вода 6, дерево 6, солнце 4, природа 4 река 4</a:t>
            </a:r>
          </a:p>
          <a:p>
            <a:pPr marL="0" indent="0" algn="l" fontAlgn="t">
              <a:buNone/>
            </a:pPr>
            <a:r>
              <a:rPr lang="ru-RU" b="0" i="0" dirty="0">
                <a:solidFill>
                  <a:srgbClr val="000000"/>
                </a:solidFill>
                <a:effectLst/>
                <a:latin typeface="REG"/>
              </a:rPr>
              <a:t>6. дорога 6, поле 4,, путь 2, воля 2</a:t>
            </a:r>
          </a:p>
          <a:p>
            <a:pPr marL="0" indent="0" algn="l" fontAlgn="t">
              <a:buNone/>
            </a:pPr>
            <a:r>
              <a:rPr lang="ru-RU" b="0" i="0" dirty="0">
                <a:solidFill>
                  <a:srgbClr val="000000"/>
                </a:solidFill>
                <a:effectLst/>
                <a:latin typeface="REG"/>
              </a:rPr>
              <a:t>7. период 7, год 5, минута 4, история 3, вечность 3.</a:t>
            </a:r>
          </a:p>
          <a:p>
            <a:endParaRPr lang="ru-RU" dirty="0"/>
          </a:p>
        </p:txBody>
      </p:sp>
    </p:spTree>
    <p:extLst>
      <p:ext uri="{BB962C8B-B14F-4D97-AF65-F5344CB8AC3E}">
        <p14:creationId xmlns:p14="http://schemas.microsoft.com/office/powerpoint/2010/main" val="20502648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670DB04-7DC3-91E5-81DF-0F00CD2DB833}"/>
              </a:ext>
            </a:extLst>
          </p:cNvPr>
          <p:cNvSpPr>
            <a:spLocks noGrp="1"/>
          </p:cNvSpPr>
          <p:nvPr>
            <p:ph type="title"/>
          </p:nvPr>
        </p:nvSpPr>
        <p:spPr/>
        <p:txBody>
          <a:bodyPr>
            <a:normAutofit fontScale="90000"/>
          </a:bodyPr>
          <a:lstStyle/>
          <a:p>
            <a:r>
              <a:rPr lang="ru-RU" dirty="0">
                <a:solidFill>
                  <a:srgbClr val="000000"/>
                </a:solidFill>
                <a:latin typeface="REG"/>
              </a:rPr>
              <a:t>ЖИЗНЬ (Русский ассоциативный словарь по Европейской части, 2008 - 2011)</a:t>
            </a:r>
            <a:br>
              <a:rPr lang="ru-RU" dirty="0">
                <a:solidFill>
                  <a:srgbClr val="000000"/>
                </a:solidFill>
                <a:latin typeface="REG"/>
              </a:rPr>
            </a:br>
            <a:endParaRPr lang="ru-RU" dirty="0"/>
          </a:p>
        </p:txBody>
      </p:sp>
      <p:sp>
        <p:nvSpPr>
          <p:cNvPr id="3" name="Объект 2">
            <a:extLst>
              <a:ext uri="{FF2B5EF4-FFF2-40B4-BE49-F238E27FC236}">
                <a16:creationId xmlns:a16="http://schemas.microsoft.com/office/drawing/2014/main" id="{E8C6B48A-2CED-DCA5-A5D5-139C2440AFC9}"/>
              </a:ext>
            </a:extLst>
          </p:cNvPr>
          <p:cNvSpPr>
            <a:spLocks noGrp="1"/>
          </p:cNvSpPr>
          <p:nvPr>
            <p:ph idx="1"/>
          </p:nvPr>
        </p:nvSpPr>
        <p:spPr/>
        <p:txBody>
          <a:bodyPr>
            <a:normAutofit fontScale="70000" lnSpcReduction="20000"/>
          </a:bodyPr>
          <a:lstStyle/>
          <a:p>
            <a:pPr marL="0" indent="0" algn="l" fontAlgn="t">
              <a:buNone/>
            </a:pPr>
            <a:r>
              <a:rPr lang="ru-RU" b="0" i="0" dirty="0">
                <a:solidFill>
                  <a:srgbClr val="000000"/>
                </a:solidFill>
                <a:effectLst/>
                <a:latin typeface="REG"/>
              </a:rPr>
              <a:t>1. смерть 75, счастье 21, </a:t>
            </a:r>
            <a:r>
              <a:rPr lang="ru-RU" b="1" i="0" dirty="0">
                <a:solidFill>
                  <a:srgbClr val="FF0000"/>
                </a:solidFill>
                <a:effectLst/>
                <a:latin typeface="REG"/>
              </a:rPr>
              <a:t>игра</a:t>
            </a:r>
            <a:r>
              <a:rPr lang="ru-RU" b="0" i="0" dirty="0">
                <a:solidFill>
                  <a:srgbClr val="000000"/>
                </a:solidFill>
                <a:effectLst/>
                <a:latin typeface="REG"/>
              </a:rPr>
              <a:t> 15, радость 15, любовь 10, существование 6, дерьмо 5, движение 3, судьба 3, семья 5, свобода 3 , борьба</a:t>
            </a:r>
          </a:p>
          <a:p>
            <a:pPr marL="0" indent="0" algn="l" fontAlgn="t">
              <a:buNone/>
            </a:pPr>
            <a:r>
              <a:rPr lang="ru-RU" b="0" i="0" dirty="0">
                <a:solidFill>
                  <a:srgbClr val="000000"/>
                </a:solidFill>
                <a:effectLst/>
                <a:latin typeface="REG"/>
              </a:rPr>
              <a:t>2, стремление 2, течение 2, трудность 2, свет 2.</a:t>
            </a:r>
          </a:p>
          <a:p>
            <a:pPr marL="0" indent="0" algn="l" fontAlgn="t">
              <a:buNone/>
            </a:pPr>
            <a:r>
              <a:rPr lang="ru-RU" b="0" i="0" dirty="0">
                <a:solidFill>
                  <a:srgbClr val="000000"/>
                </a:solidFill>
                <a:effectLst/>
                <a:latin typeface="REG"/>
              </a:rPr>
              <a:t>2. прекрасна 46, коротка 11, хороша 9, длинная 8, моя 8, прекрасная 7, хорошо 5, интересная</a:t>
            </a:r>
          </a:p>
          <a:p>
            <a:pPr marL="0" indent="0" algn="l" fontAlgn="t">
              <a:buNone/>
            </a:pPr>
            <a:r>
              <a:rPr lang="ru-RU" b="0" i="0" dirty="0">
                <a:solidFill>
                  <a:srgbClr val="000000"/>
                </a:solidFill>
                <a:effectLst/>
                <a:latin typeface="REG"/>
              </a:rPr>
              <a:t>3, трудная 3, сложная 3, без забот</a:t>
            </a:r>
          </a:p>
          <a:p>
            <a:pPr marL="0" indent="0" algn="l" fontAlgn="t">
              <a:buNone/>
            </a:pPr>
            <a:r>
              <a:rPr lang="ru-RU" b="0" i="0" dirty="0">
                <a:solidFill>
                  <a:srgbClr val="000000"/>
                </a:solidFill>
                <a:effectLst/>
                <a:latin typeface="REG"/>
              </a:rPr>
              <a:t>2, бесконечна 2, веселая 2, вечная 2, единственная 2, интересна 2, коротая 2, красивая 2, яркая 2,</a:t>
            </a:r>
          </a:p>
          <a:p>
            <a:pPr marL="0" indent="0" algn="l" fontAlgn="t">
              <a:buNone/>
            </a:pPr>
            <a:r>
              <a:rPr lang="ru-RU" b="0" i="0" dirty="0">
                <a:solidFill>
                  <a:srgbClr val="000000"/>
                </a:solidFill>
                <a:effectLst/>
                <a:latin typeface="REG"/>
              </a:rPr>
              <a:t>3. время 7, вечность 6, миг 2,</a:t>
            </a:r>
          </a:p>
          <a:p>
            <a:pPr marL="0" indent="0" algn="l" fontAlgn="t">
              <a:buNone/>
            </a:pPr>
            <a:r>
              <a:rPr lang="ru-RU" b="0" i="0" dirty="0">
                <a:solidFill>
                  <a:srgbClr val="000000"/>
                </a:solidFill>
                <a:effectLst/>
                <a:latin typeface="REG"/>
              </a:rPr>
              <a:t>4. дорога 5, путь 5,</a:t>
            </a:r>
          </a:p>
          <a:p>
            <a:pPr marL="0" indent="0" algn="l" fontAlgn="t">
              <a:buNone/>
            </a:pPr>
            <a:r>
              <a:rPr lang="ru-RU" b="0" i="0" dirty="0">
                <a:solidFill>
                  <a:srgbClr val="000000"/>
                </a:solidFill>
                <a:effectLst/>
                <a:latin typeface="REG"/>
              </a:rPr>
              <a:t>5. идет 4, прожить 4, удалась 2</a:t>
            </a:r>
          </a:p>
          <a:p>
            <a:pPr marL="0" indent="0" algn="l" fontAlgn="t">
              <a:buNone/>
            </a:pPr>
            <a:r>
              <a:rPr lang="ru-RU" b="0" i="0" dirty="0">
                <a:solidFill>
                  <a:srgbClr val="000000"/>
                </a:solidFill>
                <a:effectLst/>
                <a:latin typeface="REG"/>
              </a:rPr>
              <a:t>3, люблю 2</a:t>
            </a:r>
          </a:p>
          <a:p>
            <a:pPr marL="0" indent="0" algn="l" fontAlgn="t">
              <a:buNone/>
            </a:pPr>
            <a:r>
              <a:rPr lang="ru-RU" b="0" i="0" dirty="0">
                <a:solidFill>
                  <a:srgbClr val="000000"/>
                </a:solidFill>
                <a:effectLst/>
                <a:latin typeface="REG"/>
              </a:rPr>
              <a:t>6. солнце 3, природа 3,</a:t>
            </a:r>
          </a:p>
          <a:p>
            <a:pPr marL="0" indent="0" algn="l" fontAlgn="t">
              <a:buNone/>
            </a:pPr>
            <a:r>
              <a:rPr lang="ru-RU" b="0" i="0" dirty="0">
                <a:solidFill>
                  <a:srgbClr val="000000"/>
                </a:solidFill>
                <a:effectLst/>
                <a:latin typeface="REG"/>
              </a:rPr>
              <a:t>7. </a:t>
            </a:r>
            <a:r>
              <a:rPr lang="ru-RU" b="1" i="0" dirty="0">
                <a:solidFill>
                  <a:srgbClr val="FF0000"/>
                </a:solidFill>
                <a:effectLst/>
                <a:latin typeface="REG"/>
              </a:rPr>
              <a:t>смысл</a:t>
            </a:r>
            <a:r>
              <a:rPr lang="ru-RU" b="0" i="0" dirty="0">
                <a:solidFill>
                  <a:srgbClr val="000000"/>
                </a:solidFill>
                <a:effectLst/>
                <a:latin typeface="REG"/>
              </a:rPr>
              <a:t> 3, душа 1.</a:t>
            </a:r>
          </a:p>
          <a:p>
            <a:endParaRPr lang="ru-RU" dirty="0"/>
          </a:p>
        </p:txBody>
      </p:sp>
    </p:spTree>
    <p:extLst>
      <p:ext uri="{BB962C8B-B14F-4D97-AF65-F5344CB8AC3E}">
        <p14:creationId xmlns:p14="http://schemas.microsoft.com/office/powerpoint/2010/main" val="6705161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оловок 1">
            <a:extLst>
              <a:ext uri="{FF2B5EF4-FFF2-40B4-BE49-F238E27FC236}">
                <a16:creationId xmlns:a16="http://schemas.microsoft.com/office/drawing/2014/main" id="{EC6ACD1D-07D4-C673-05FD-6A707AADCF2B}"/>
              </a:ext>
            </a:extLst>
          </p:cNvPr>
          <p:cNvSpPr>
            <a:spLocks noGrp="1"/>
          </p:cNvSpPr>
          <p:nvPr>
            <p:ph type="title"/>
          </p:nvPr>
        </p:nvSpPr>
        <p:spPr>
          <a:xfrm>
            <a:off x="838200" y="365125"/>
            <a:ext cx="10515600" cy="1325563"/>
          </a:xfrm>
        </p:spPr>
        <p:txBody>
          <a:bodyPr>
            <a:normAutofit/>
          </a:bodyPr>
          <a:lstStyle/>
          <a:p>
            <a:r>
              <a:rPr lang="ru-RU" sz="4200" dirty="0"/>
              <a:t>В чем смысл жизни человека? </a:t>
            </a:r>
            <a:br>
              <a:rPr lang="ru-RU" sz="4200" dirty="0"/>
            </a:br>
            <a:r>
              <a:rPr lang="ru-RU" sz="4200" dirty="0"/>
              <a:t>В сохранении «чуда» жизни человечества</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Объект 2">
            <a:extLst>
              <a:ext uri="{FF2B5EF4-FFF2-40B4-BE49-F238E27FC236}">
                <a16:creationId xmlns:a16="http://schemas.microsoft.com/office/drawing/2014/main" id="{2AD5DB7B-1D26-80F4-1C39-CF632ABFA9D5}"/>
              </a:ext>
            </a:extLst>
          </p:cNvPr>
          <p:cNvSpPr>
            <a:spLocks noGrp="1"/>
          </p:cNvSpPr>
          <p:nvPr>
            <p:ph idx="1"/>
          </p:nvPr>
        </p:nvSpPr>
        <p:spPr>
          <a:xfrm>
            <a:off x="499871" y="1929384"/>
            <a:ext cx="11408844" cy="4251960"/>
          </a:xfrm>
        </p:spPr>
        <p:txBody>
          <a:bodyPr>
            <a:normAutofit/>
          </a:bodyPr>
          <a:lstStyle/>
          <a:p>
            <a:pPr indent="0">
              <a:spcBef>
                <a:spcPts val="600"/>
              </a:spcBef>
              <a:buNone/>
            </a:pPr>
            <a:r>
              <a:rPr lang="ru-RU" sz="2200" dirty="0">
                <a:effectLst/>
                <a:latin typeface="Times New Roman" panose="02020603050405020304" pitchFamily="18" charset="0"/>
                <a:ea typeface="Calibri" panose="020F0502020204030204" pitchFamily="34" charset="0"/>
              </a:rPr>
              <a:t>Во-первых, нужно очень хотеть сохранить человечество как феномен природы. Для этого нужно любить жизнь, наслаждаться её проявлениями как таковой, очень хотеть жить. И не случайно именно способные ко всему этому особи образуют человечество в подавляющем большинстве.</a:t>
            </a:r>
            <a:endParaRPr lang="ru-RU" sz="2200" dirty="0">
              <a:effectLst/>
              <a:latin typeface="Times New Roman" panose="02020603050405020304" pitchFamily="18" charset="0"/>
              <a:ea typeface="Times New Roman" panose="02020603050405020304" pitchFamily="18" charset="0"/>
            </a:endParaRPr>
          </a:p>
          <a:p>
            <a:pPr indent="0">
              <a:spcBef>
                <a:spcPts val="600"/>
              </a:spcBef>
              <a:buNone/>
            </a:pPr>
            <a:r>
              <a:rPr lang="ru-RU" sz="2200" dirty="0">
                <a:effectLst/>
                <a:latin typeface="Times New Roman" panose="02020603050405020304" pitchFamily="18" charset="0"/>
                <a:ea typeface="Calibri" panose="020F0502020204030204" pitchFamily="34" charset="0"/>
              </a:rPr>
              <a:t>Поэтому человечество выжило, несмотря на огромные внешние препятствия и на не меньшие «внутренние» препятствия, порождённые самими людьми, именно самой способностью людей сознавать, действовать по своей воле и в частности создавать горестные ситуации. Но любовь к жизни и непосредственное наслаждение жизнью, не мешающее, не вредящее остальному человечеству – обязательное условие, которое нужно осознавать, чтобы не впадать в ошибку, считая его чем-то недостаточным (Л.Е. Фейнберг).</a:t>
            </a:r>
            <a:endParaRPr lang="ru-RU" sz="2200" dirty="0">
              <a:effectLst/>
              <a:latin typeface="Times New Roman" panose="02020603050405020304" pitchFamily="18" charset="0"/>
              <a:ea typeface="Times New Roman" panose="02020603050405020304" pitchFamily="18" charset="0"/>
            </a:endParaRPr>
          </a:p>
          <a:p>
            <a:endParaRPr lang="ru-RU" sz="2200" dirty="0"/>
          </a:p>
        </p:txBody>
      </p:sp>
    </p:spTree>
    <p:extLst>
      <p:ext uri="{BB962C8B-B14F-4D97-AF65-F5344CB8AC3E}">
        <p14:creationId xmlns:p14="http://schemas.microsoft.com/office/powerpoint/2010/main" val="9206169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оловок 1">
            <a:extLst>
              <a:ext uri="{FF2B5EF4-FFF2-40B4-BE49-F238E27FC236}">
                <a16:creationId xmlns:a16="http://schemas.microsoft.com/office/drawing/2014/main" id="{810AC477-EF70-4359-5DFC-7ACFC56960A9}"/>
              </a:ext>
            </a:extLst>
          </p:cNvPr>
          <p:cNvSpPr>
            <a:spLocks noGrp="1"/>
          </p:cNvSpPr>
          <p:nvPr>
            <p:ph type="title"/>
          </p:nvPr>
        </p:nvSpPr>
        <p:spPr>
          <a:xfrm>
            <a:off x="572493" y="238539"/>
            <a:ext cx="11018520" cy="1434415"/>
          </a:xfrm>
        </p:spPr>
        <p:txBody>
          <a:bodyPr anchor="b">
            <a:normAutofit/>
          </a:bodyPr>
          <a:lstStyle/>
          <a:p>
            <a:r>
              <a:rPr lang="ru-RU" sz="5400"/>
              <a:t>Митрополит Антоний Сурожский</a:t>
            </a:r>
          </a:p>
        </p:txBody>
      </p:sp>
      <p:sp>
        <p:nvSpPr>
          <p:cNvPr id="12"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Объект 2">
            <a:extLst>
              <a:ext uri="{FF2B5EF4-FFF2-40B4-BE49-F238E27FC236}">
                <a16:creationId xmlns:a16="http://schemas.microsoft.com/office/drawing/2014/main" id="{2C8AE391-6DA7-2B4B-962A-CA2ACF5B72B9}"/>
              </a:ext>
            </a:extLst>
          </p:cNvPr>
          <p:cNvSpPr>
            <a:spLocks noGrp="1"/>
          </p:cNvSpPr>
          <p:nvPr>
            <p:ph idx="1"/>
          </p:nvPr>
        </p:nvSpPr>
        <p:spPr>
          <a:xfrm>
            <a:off x="572493" y="2071316"/>
            <a:ext cx="6713552" cy="4119172"/>
          </a:xfrm>
        </p:spPr>
        <p:txBody>
          <a:bodyPr anchor="t">
            <a:normAutofit/>
          </a:bodyPr>
          <a:lstStyle/>
          <a:p>
            <a:pPr marL="0" indent="0">
              <a:buNone/>
            </a:pPr>
            <a:r>
              <a:rPr lang="ru-RU" sz="2200" b="0" i="0">
                <a:effectLst/>
                <a:latin typeface="Times New Roman" panose="02020603050405020304" pitchFamily="18" charset="0"/>
              </a:rPr>
              <a:t>Одной из главных вещей, которой люди моего поколения, выросшие в условиях русской революции, эмиграции и последующих лет, научились от старшего поколения, было убеждение, что наше биологическое, физическое существование не имеет никакого значения ни для кого, включая нас самих, и что оно приобретает значение от того, ради чего мы живем и ради чего готовы умереть. Если мы не живем в такой уровень, мы всю жизнь будем стремиться сохранить нашу физическую цельность, нашу душевную безопасность. Мы так и не начнем жить, окажется робкими, бесполезными паразитами в жизни.</a:t>
            </a:r>
            <a:endParaRPr lang="ru-RU" sz="2200" dirty="0"/>
          </a:p>
        </p:txBody>
      </p:sp>
      <p:pic>
        <p:nvPicPr>
          <p:cNvPr id="5" name="Рисунок 4">
            <a:extLst>
              <a:ext uri="{FF2B5EF4-FFF2-40B4-BE49-F238E27FC236}">
                <a16:creationId xmlns:a16="http://schemas.microsoft.com/office/drawing/2014/main" id="{7389EA83-3C4D-8322-7EB6-53FE1C9E3742}"/>
              </a:ext>
            </a:extLst>
          </p:cNvPr>
          <p:cNvPicPr>
            <a:picLocks noChangeAspect="1"/>
          </p:cNvPicPr>
          <p:nvPr/>
        </p:nvPicPr>
        <p:blipFill rotWithShape="1">
          <a:blip r:embed="rId2"/>
          <a:srcRect r="3792" b="-3"/>
          <a:stretch/>
        </p:blipFill>
        <p:spPr>
          <a:xfrm>
            <a:off x="7675658" y="2093976"/>
            <a:ext cx="3941064" cy="4096512"/>
          </a:xfrm>
          <a:prstGeom prst="rect">
            <a:avLst/>
          </a:prstGeom>
        </p:spPr>
      </p:pic>
      <p:sp>
        <p:nvSpPr>
          <p:cNvPr id="4" name="Нижний колонтитул 3">
            <a:extLst>
              <a:ext uri="{FF2B5EF4-FFF2-40B4-BE49-F238E27FC236}">
                <a16:creationId xmlns:a16="http://schemas.microsoft.com/office/drawing/2014/main" id="{35FF6471-0441-3F0D-4D0B-8B13058EE469}"/>
              </a:ext>
            </a:extLst>
          </p:cNvPr>
          <p:cNvSpPr>
            <a:spLocks noGrp="1"/>
          </p:cNvSpPr>
          <p:nvPr>
            <p:ph type="ftr" sz="quarter" idx="11"/>
          </p:nvPr>
        </p:nvSpPr>
        <p:spPr>
          <a:xfrm>
            <a:off x="4038600" y="6356350"/>
            <a:ext cx="4114800" cy="365125"/>
          </a:xfrm>
        </p:spPr>
        <p:txBody>
          <a:bodyPr>
            <a:normAutofit/>
          </a:bodyPr>
          <a:lstStyle/>
          <a:p>
            <a:pPr>
              <a:spcAft>
                <a:spcPts val="600"/>
              </a:spcAft>
            </a:pPr>
            <a:r>
              <a:rPr lang="ru-RU" dirty="0"/>
              <a:t>М.Ю. Сидорова</a:t>
            </a:r>
            <a:endParaRPr lang="ru-RU"/>
          </a:p>
        </p:txBody>
      </p:sp>
    </p:spTree>
    <p:extLst>
      <p:ext uri="{BB962C8B-B14F-4D97-AF65-F5344CB8AC3E}">
        <p14:creationId xmlns:p14="http://schemas.microsoft.com/office/powerpoint/2010/main" val="2671246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Заголовок 3">
            <a:extLst>
              <a:ext uri="{FF2B5EF4-FFF2-40B4-BE49-F238E27FC236}">
                <a16:creationId xmlns:a16="http://schemas.microsoft.com/office/drawing/2014/main" id="{4556849B-694B-F3B1-ACE1-23FB76A2DCDA}"/>
              </a:ext>
            </a:extLst>
          </p:cNvPr>
          <p:cNvSpPr>
            <a:spLocks noGrp="1"/>
          </p:cNvSpPr>
          <p:nvPr>
            <p:ph type="title"/>
          </p:nvPr>
        </p:nvSpPr>
        <p:spPr>
          <a:xfrm>
            <a:off x="838200" y="365125"/>
            <a:ext cx="10515600" cy="1325563"/>
          </a:xfrm>
        </p:spPr>
        <p:txBody>
          <a:bodyPr>
            <a:normAutofit/>
          </a:bodyPr>
          <a:lstStyle/>
          <a:p>
            <a:r>
              <a:rPr lang="ru-RU" sz="4200"/>
              <a:t>М.М. Голубков </a:t>
            </a:r>
            <a:br>
              <a:rPr lang="ru-RU" sz="4200"/>
            </a:br>
            <a:r>
              <a:rPr lang="ru-RU" sz="4200"/>
              <a:t>«Зачем нужна русская литература?»</a:t>
            </a:r>
          </a:p>
        </p:txBody>
      </p:sp>
      <p:sp>
        <p:nvSpPr>
          <p:cNvPr id="26"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Объект 4">
            <a:extLst>
              <a:ext uri="{FF2B5EF4-FFF2-40B4-BE49-F238E27FC236}">
                <a16:creationId xmlns:a16="http://schemas.microsoft.com/office/drawing/2014/main" id="{C6C7B0B1-AE97-2F43-A9FC-D33B6309C915}"/>
              </a:ext>
            </a:extLst>
          </p:cNvPr>
          <p:cNvSpPr>
            <a:spLocks noGrp="1"/>
          </p:cNvSpPr>
          <p:nvPr>
            <p:ph idx="1"/>
          </p:nvPr>
        </p:nvSpPr>
        <p:spPr>
          <a:xfrm>
            <a:off x="838200" y="1929384"/>
            <a:ext cx="10515600" cy="4251960"/>
          </a:xfrm>
        </p:spPr>
        <p:txBody>
          <a:bodyPr>
            <a:normAutofit/>
          </a:bodyPr>
          <a:lstStyle/>
          <a:p>
            <a:pPr marL="0" indent="0" algn="ctr">
              <a:buNone/>
            </a:pPr>
            <a:r>
              <a:rPr lang="ru-RU" sz="3200" dirty="0">
                <a:latin typeface="Times New Roman" panose="02020603050405020304" pitchFamily="18" charset="0"/>
                <a:ea typeface="Calibri" panose="020F0502020204030204" pitchFamily="34" charset="0"/>
              </a:rPr>
              <a:t>Идейный пафос русской литературы </a:t>
            </a:r>
            <a:r>
              <a:rPr lang="en-US" sz="3200" dirty="0">
                <a:latin typeface="Times New Roman" panose="02020603050405020304" pitchFamily="18" charset="0"/>
                <a:ea typeface="Calibri" panose="020F0502020204030204" pitchFamily="34" charset="0"/>
              </a:rPr>
              <a:t>XIX – XX </a:t>
            </a:r>
            <a:r>
              <a:rPr lang="ru-RU" sz="3200" dirty="0">
                <a:latin typeface="Times New Roman" panose="02020603050405020304" pitchFamily="18" charset="0"/>
                <a:ea typeface="Calibri" panose="020F0502020204030204" pitchFamily="34" charset="0"/>
              </a:rPr>
              <a:t>веков – </a:t>
            </a:r>
          </a:p>
          <a:p>
            <a:pPr marL="0" indent="0" algn="ctr">
              <a:buNone/>
            </a:pPr>
            <a:r>
              <a:rPr lang="ru-RU" sz="3200" dirty="0">
                <a:latin typeface="Times New Roman" panose="02020603050405020304" pitchFamily="18" charset="0"/>
              </a:rPr>
              <a:t>это не абстрактный гуманизм </a:t>
            </a:r>
          </a:p>
          <a:p>
            <a:pPr marL="0" indent="0" algn="ctr">
              <a:buNone/>
            </a:pPr>
            <a:r>
              <a:rPr lang="ru-RU" sz="3200" dirty="0">
                <a:latin typeface="Times New Roman" panose="02020603050405020304" pitchFamily="18" charset="0"/>
              </a:rPr>
              <a:t>(«человеческая жизнь превыше всего»).</a:t>
            </a:r>
            <a:endParaRPr lang="ru-RU" sz="3200" dirty="0"/>
          </a:p>
          <a:p>
            <a:pPr marL="0" indent="0" algn="just">
              <a:buNone/>
            </a:pPr>
            <a:endParaRPr lang="ru-RU" sz="2400" dirty="0">
              <a:effectLst/>
              <a:latin typeface="Times New Roman" panose="02020603050405020304" pitchFamily="18" charset="0"/>
              <a:ea typeface="Calibri" panose="020F0502020204030204" pitchFamily="34" charset="0"/>
            </a:endParaRPr>
          </a:p>
          <a:p>
            <a:pPr marL="0" indent="0" algn="just">
              <a:buNone/>
            </a:pPr>
            <a:r>
              <a:rPr lang="ru-RU" dirty="0">
                <a:effectLst/>
                <a:latin typeface="Times New Roman" panose="02020603050405020304" pitchFamily="18" charset="0"/>
                <a:ea typeface="Calibri" panose="020F0502020204030204" pitchFamily="34" charset="0"/>
              </a:rPr>
              <a:t>«В ней содержались не только идеи о счастье, для которого создан человек, но утверждалась мысль об ответственном отношении человека к миру. Об ответственности личности за собственную честь, которая воистину дороже счастья и жизни, и национальную судьбу, за которую и жизнь положить не жалко</a:t>
            </a:r>
            <a:r>
              <a:rPr lang="ru-RU" dirty="0">
                <a:latin typeface="Times New Roman" panose="02020603050405020304" pitchFamily="18" charset="0"/>
                <a:ea typeface="Calibri" panose="020F0502020204030204" pitchFamily="34" charset="0"/>
              </a:rPr>
              <a:t>»</a:t>
            </a:r>
            <a:r>
              <a:rPr lang="ru-RU" dirty="0">
                <a:effectLst/>
                <a:latin typeface="Times New Roman" panose="02020603050405020304" pitchFamily="18" charset="0"/>
                <a:ea typeface="Calibri" panose="020F0502020204030204" pitchFamily="34" charset="0"/>
              </a:rPr>
              <a:t>.</a:t>
            </a:r>
            <a:endParaRPr lang="ru-RU" dirty="0"/>
          </a:p>
        </p:txBody>
      </p:sp>
    </p:spTree>
    <p:extLst>
      <p:ext uri="{BB962C8B-B14F-4D97-AF65-F5344CB8AC3E}">
        <p14:creationId xmlns:p14="http://schemas.microsoft.com/office/powerpoint/2010/main" val="5846706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оловок 6">
            <a:extLst>
              <a:ext uri="{FF2B5EF4-FFF2-40B4-BE49-F238E27FC236}">
                <a16:creationId xmlns:a16="http://schemas.microsoft.com/office/drawing/2014/main" id="{E6CF0413-2A48-E848-65C0-ABBEF77229B9}"/>
              </a:ext>
            </a:extLst>
          </p:cNvPr>
          <p:cNvSpPr>
            <a:spLocks noGrp="1"/>
          </p:cNvSpPr>
          <p:nvPr>
            <p:ph type="title"/>
          </p:nvPr>
        </p:nvSpPr>
        <p:spPr>
          <a:xfrm>
            <a:off x="838199" y="291089"/>
            <a:ext cx="10515599" cy="1437349"/>
          </a:xfrm>
        </p:spPr>
        <p:txBody>
          <a:bodyPr vert="horz" lIns="91440" tIns="45720" rIns="91440" bIns="45720" rtlCol="0" anchor="b">
            <a:noAutofit/>
          </a:bodyPr>
          <a:lstStyle/>
          <a:p>
            <a:pPr algn="ctr"/>
            <a:r>
              <a:rPr lang="ru-RU" sz="3600" kern="1200" dirty="0">
                <a:solidFill>
                  <a:schemeClr val="tx1"/>
                </a:solidFill>
                <a:latin typeface="+mj-lt"/>
                <a:ea typeface="+mj-ea"/>
                <a:cs typeface="+mj-cs"/>
              </a:rPr>
              <a:t>Наши у</a:t>
            </a:r>
            <a:r>
              <a:rPr lang="ru-RU" sz="3600" dirty="0"/>
              <a:t>ченики должны увидеть, что мы окружены текстами, трактующими жизнь и смысл жизни, и что задумываться об этом - естественно</a:t>
            </a:r>
            <a:endParaRPr lang="en-US" sz="3600" kern="1200" dirty="0">
              <a:solidFill>
                <a:schemeClr val="tx1"/>
              </a:solidFill>
              <a:latin typeface="+mj-lt"/>
              <a:ea typeface="+mj-ea"/>
              <a:cs typeface="+mj-cs"/>
            </a:endParaRPr>
          </a:p>
        </p:txBody>
      </p:sp>
      <p:pic>
        <p:nvPicPr>
          <p:cNvPr id="6" name="Рисунок 5">
            <a:extLst>
              <a:ext uri="{FF2B5EF4-FFF2-40B4-BE49-F238E27FC236}">
                <a16:creationId xmlns:a16="http://schemas.microsoft.com/office/drawing/2014/main" id="{DC8B9DDB-F609-12E9-D011-6C8CF5D829A1}"/>
              </a:ext>
            </a:extLst>
          </p:cNvPr>
          <p:cNvPicPr>
            <a:picLocks noChangeAspect="1"/>
          </p:cNvPicPr>
          <p:nvPr/>
        </p:nvPicPr>
        <p:blipFill>
          <a:blip r:embed="rId3"/>
          <a:stretch>
            <a:fillRect/>
          </a:stretch>
        </p:blipFill>
        <p:spPr>
          <a:xfrm>
            <a:off x="711767" y="1828800"/>
            <a:ext cx="10985355" cy="4527550"/>
          </a:xfrm>
          <a:prstGeom prst="rect">
            <a:avLst/>
          </a:prstGeom>
        </p:spPr>
      </p:pic>
      <p:sp>
        <p:nvSpPr>
          <p:cNvPr id="4" name="Нижний колонтитул 3">
            <a:extLst>
              <a:ext uri="{FF2B5EF4-FFF2-40B4-BE49-F238E27FC236}">
                <a16:creationId xmlns:a16="http://schemas.microsoft.com/office/drawing/2014/main" id="{CF099D54-24FE-120F-DF02-F4A1E0319805}"/>
              </a:ext>
            </a:extLst>
          </p:cNvPr>
          <p:cNvSpPr>
            <a:spLocks noGrp="1"/>
          </p:cNvSpPr>
          <p:nvPr>
            <p:ph type="ftr" sz="quarter" idx="11"/>
          </p:nvPr>
        </p:nvSpPr>
        <p:spPr>
          <a:xfrm>
            <a:off x="4038600" y="6356350"/>
            <a:ext cx="4114800" cy="365125"/>
          </a:xfrm>
        </p:spPr>
        <p:txBody>
          <a:bodyPr vert="horz" lIns="91440" tIns="45720" rIns="91440" bIns="45720" rtlCol="0" anchor="ctr">
            <a:normAutofit/>
          </a:bodyPr>
          <a:lstStyle/>
          <a:p>
            <a:pPr>
              <a:spcAft>
                <a:spcPts val="600"/>
              </a:spcAft>
            </a:pPr>
            <a:r>
              <a:rPr lang="en-US" kern="1200">
                <a:solidFill>
                  <a:schemeClr val="tx1">
                    <a:tint val="75000"/>
                  </a:schemeClr>
                </a:solidFill>
                <a:latin typeface="+mn-lt"/>
                <a:ea typeface="+mn-ea"/>
                <a:cs typeface="+mn-cs"/>
              </a:rPr>
              <a:t>М.Ю. Сидорова</a:t>
            </a:r>
          </a:p>
        </p:txBody>
      </p:sp>
    </p:spTree>
    <p:extLst>
      <p:ext uri="{BB962C8B-B14F-4D97-AF65-F5344CB8AC3E}">
        <p14:creationId xmlns:p14="http://schemas.microsoft.com/office/powerpoint/2010/main" val="2431580328"/>
      </p:ext>
    </p:extLst>
  </p:cSld>
  <p:clrMapOvr>
    <a:masterClrMapping/>
  </p:clrMapOvr>
  <p:extLst>
    <p:ext uri="{6950BFC3-D8DA-4A85-94F7-54DA5524770B}">
      <p188:commentRel xmlns:p188="http://schemas.microsoft.com/office/powerpoint/2018/8/main" r:id="rId2"/>
    </p:ext>
  </p:extLs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4B9E013-C73D-B14C-DFCD-5D3C6A71E60F}"/>
              </a:ext>
            </a:extLst>
          </p:cNvPr>
          <p:cNvSpPr>
            <a:spLocks noGrp="1"/>
          </p:cNvSpPr>
          <p:nvPr>
            <p:ph type="title"/>
          </p:nvPr>
        </p:nvSpPr>
        <p:spPr/>
        <p:txBody>
          <a:bodyPr>
            <a:normAutofit fontScale="90000"/>
          </a:bodyPr>
          <a:lstStyle/>
          <a:p>
            <a:r>
              <a:rPr lang="ru-RU" dirty="0"/>
              <a:t>Вместе с учениками задуматься: что значит «наслаждаться» и какую роль играет стремление к наслаждению в жизни человека?</a:t>
            </a:r>
          </a:p>
        </p:txBody>
      </p:sp>
      <p:sp>
        <p:nvSpPr>
          <p:cNvPr id="3" name="Объект 2">
            <a:extLst>
              <a:ext uri="{FF2B5EF4-FFF2-40B4-BE49-F238E27FC236}">
                <a16:creationId xmlns:a16="http://schemas.microsoft.com/office/drawing/2014/main" id="{C11E578A-E564-D8B1-C0D5-FB397FE653A2}"/>
              </a:ext>
            </a:extLst>
          </p:cNvPr>
          <p:cNvSpPr>
            <a:spLocks noGrp="1"/>
          </p:cNvSpPr>
          <p:nvPr>
            <p:ph idx="1"/>
          </p:nvPr>
        </p:nvSpPr>
        <p:spPr>
          <a:xfrm>
            <a:off x="838200" y="2340076"/>
            <a:ext cx="10515600" cy="3669737"/>
          </a:xfrm>
        </p:spPr>
        <p:txBody>
          <a:bodyPr/>
          <a:lstStyle/>
          <a:p>
            <a:r>
              <a:rPr lang="ru-RU" b="0" i="0" dirty="0">
                <a:solidFill>
                  <a:srgbClr val="000000"/>
                </a:solidFill>
                <a:effectLst/>
                <a:latin typeface="Times New Roman" panose="02020603050405020304" pitchFamily="18" charset="0"/>
              </a:rPr>
              <a:t>Удовлетворите всем желаниям человека, но отымите у него цель в жизни и посмотрите, каким несчастным и ничтожным существом явится он. Следовательно, не удовлетворение желаний - то, что обыкновенно называют счастьем, а </a:t>
            </a:r>
            <a:r>
              <a:rPr lang="ru-RU" b="0" i="1" dirty="0">
                <a:solidFill>
                  <a:srgbClr val="000000"/>
                </a:solidFill>
                <a:effectLst/>
                <a:latin typeface="Times New Roman" panose="02020603050405020304" pitchFamily="18" charset="0"/>
              </a:rPr>
              <a:t>цель в жизни</a:t>
            </a:r>
            <a:r>
              <a:rPr lang="ru-RU" b="0" i="0" dirty="0">
                <a:solidFill>
                  <a:srgbClr val="000000"/>
                </a:solidFill>
                <a:effectLst/>
                <a:latin typeface="Times New Roman" panose="02020603050405020304" pitchFamily="18" charset="0"/>
              </a:rPr>
              <a:t> является сердцевиной человеческого достоинства и человеческого счастья. И чем быстрее и полнее вы будете удовлетворять стремлению человека к наслаждениям, отняв у него </a:t>
            </a:r>
            <a:r>
              <a:rPr lang="ru-RU" b="0" i="1" dirty="0">
                <a:solidFill>
                  <a:srgbClr val="000000"/>
                </a:solidFill>
                <a:effectLst/>
                <a:latin typeface="Times New Roman" panose="02020603050405020304" pitchFamily="18" charset="0"/>
              </a:rPr>
              <a:t>цель в жизни, </a:t>
            </a:r>
            <a:r>
              <a:rPr lang="ru-RU" b="0" i="0" dirty="0">
                <a:solidFill>
                  <a:srgbClr val="000000"/>
                </a:solidFill>
                <a:effectLst/>
                <a:latin typeface="Times New Roman" panose="02020603050405020304" pitchFamily="18" charset="0"/>
              </a:rPr>
              <a:t>тем несчастнее и ничтожнее вы его сделаете (К.Д. Ушинский).</a:t>
            </a:r>
            <a:endParaRPr lang="ru-RU" dirty="0"/>
          </a:p>
        </p:txBody>
      </p:sp>
    </p:spTree>
    <p:extLst>
      <p:ext uri="{BB962C8B-B14F-4D97-AF65-F5344CB8AC3E}">
        <p14:creationId xmlns:p14="http://schemas.microsoft.com/office/powerpoint/2010/main" val="391151427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C7A1E34-8790-5953-6602-49A533B1B371}"/>
              </a:ext>
            </a:extLst>
          </p:cNvPr>
          <p:cNvSpPr>
            <a:spLocks noGrp="1"/>
          </p:cNvSpPr>
          <p:nvPr>
            <p:ph type="title"/>
          </p:nvPr>
        </p:nvSpPr>
        <p:spPr/>
        <p:txBody>
          <a:bodyPr>
            <a:normAutofit fontScale="90000"/>
          </a:bodyPr>
          <a:lstStyle/>
          <a:p>
            <a:r>
              <a:rPr lang="ru-RU" dirty="0"/>
              <a:t>Ощущениям счастья и наслаждения К.Д. Ушинский посвятил пространные размышления в своей «Педагогической антропологии»</a:t>
            </a:r>
          </a:p>
        </p:txBody>
      </p:sp>
      <p:sp>
        <p:nvSpPr>
          <p:cNvPr id="3" name="Объект 2">
            <a:extLst>
              <a:ext uri="{FF2B5EF4-FFF2-40B4-BE49-F238E27FC236}">
                <a16:creationId xmlns:a16="http://schemas.microsoft.com/office/drawing/2014/main" id="{46F375A0-98CE-FB53-81E5-5A7D180EFF6A}"/>
              </a:ext>
            </a:extLst>
          </p:cNvPr>
          <p:cNvSpPr>
            <a:spLocks noGrp="1"/>
          </p:cNvSpPr>
          <p:nvPr>
            <p:ph idx="1"/>
          </p:nvPr>
        </p:nvSpPr>
        <p:spPr>
          <a:xfrm>
            <a:off x="838200" y="2536723"/>
            <a:ext cx="10515600" cy="3640239"/>
          </a:xfrm>
        </p:spPr>
        <p:txBody>
          <a:bodyPr/>
          <a:lstStyle/>
          <a:p>
            <a:r>
              <a:rPr lang="ru-RU" b="0" i="0" dirty="0">
                <a:solidFill>
                  <a:srgbClr val="000000"/>
                </a:solidFill>
                <a:effectLst/>
                <a:latin typeface="Times New Roman" panose="02020603050405020304" pitchFamily="18" charset="0"/>
              </a:rPr>
              <a:t> Человек может быть счастлив, не наслаждаясь, как счастливы все те люди, которые отдали всю жизнь увлекавшему их делу, доставившему им, быть может, гораздо более страданий, чем наслаждений. И наоборот, человек может наслаждаться всю жизнь и не быть счастливым. Разве мы не видим, что люди, беспрестанно ищущие наслаждений и имеющие, кажется, для того все средства, нередко оканчивают жизнь самоубийством?</a:t>
            </a:r>
            <a:endParaRPr lang="ru-RU" dirty="0"/>
          </a:p>
        </p:txBody>
      </p:sp>
    </p:spTree>
    <p:extLst>
      <p:ext uri="{BB962C8B-B14F-4D97-AF65-F5344CB8AC3E}">
        <p14:creationId xmlns:p14="http://schemas.microsoft.com/office/powerpoint/2010/main" val="279980589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F7558B5-A738-537B-A312-FC58BB7BAC58}"/>
              </a:ext>
            </a:extLst>
          </p:cNvPr>
          <p:cNvSpPr>
            <a:spLocks noGrp="1"/>
          </p:cNvSpPr>
          <p:nvPr>
            <p:ph type="title"/>
          </p:nvPr>
        </p:nvSpPr>
        <p:spPr/>
        <p:txBody>
          <a:bodyPr/>
          <a:lstStyle/>
          <a:p>
            <a:r>
              <a:rPr lang="ru-RU" dirty="0"/>
              <a:t>Преподаватель словесности сражается за </a:t>
            </a:r>
          </a:p>
        </p:txBody>
      </p:sp>
      <p:graphicFrame>
        <p:nvGraphicFramePr>
          <p:cNvPr id="4" name="Объект 3">
            <a:extLst>
              <a:ext uri="{FF2B5EF4-FFF2-40B4-BE49-F238E27FC236}">
                <a16:creationId xmlns:a16="http://schemas.microsoft.com/office/drawing/2014/main" id="{A1222393-25CD-09DE-4E1E-D5A8247ACCF4}"/>
              </a:ext>
            </a:extLst>
          </p:cNvPr>
          <p:cNvGraphicFramePr>
            <a:graphicFrameLocks noGrp="1"/>
          </p:cNvGraphicFramePr>
          <p:nvPr>
            <p:ph idx="1"/>
            <p:extLst>
              <p:ext uri="{D42A27DB-BD31-4B8C-83A1-F6EECF244321}">
                <p14:modId xmlns:p14="http://schemas.microsoft.com/office/powerpoint/2010/main" val="2133528812"/>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16371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1CAF8D4-BF98-E846-0172-F851BA450DE7}"/>
              </a:ext>
            </a:extLst>
          </p:cNvPr>
          <p:cNvSpPr>
            <a:spLocks noGrp="1"/>
          </p:cNvSpPr>
          <p:nvPr>
            <p:ph type="title"/>
          </p:nvPr>
        </p:nvSpPr>
        <p:spPr>
          <a:xfrm>
            <a:off x="337497" y="679731"/>
            <a:ext cx="3124151" cy="3736540"/>
          </a:xfrm>
        </p:spPr>
        <p:txBody>
          <a:bodyPr vert="horz" lIns="91440" tIns="45720" rIns="91440" bIns="45720" rtlCol="0" anchor="b">
            <a:normAutofit/>
          </a:bodyPr>
          <a:lstStyle/>
          <a:p>
            <a:r>
              <a:rPr lang="en-US" sz="4600" kern="1200">
                <a:solidFill>
                  <a:schemeClr val="tx1"/>
                </a:solidFill>
                <a:latin typeface="+mj-lt"/>
                <a:ea typeface="+mj-ea"/>
                <a:cs typeface="+mj-cs"/>
              </a:rPr>
              <a:t>Великие русские люди</a:t>
            </a:r>
          </a:p>
        </p:txBody>
      </p:sp>
      <p:pic>
        <p:nvPicPr>
          <p:cNvPr id="4098" name="Picture 2">
            <a:extLst>
              <a:ext uri="{FF2B5EF4-FFF2-40B4-BE49-F238E27FC236}">
                <a16:creationId xmlns:a16="http://schemas.microsoft.com/office/drawing/2014/main" id="{9FCCBC30-D64C-4C85-3306-AE97B044F4A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4" b="1527"/>
          <a:stretch/>
        </p:blipFill>
        <p:spPr bwMode="auto">
          <a:xfrm>
            <a:off x="4125081" y="972235"/>
            <a:ext cx="3383280" cy="5047735"/>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a:extLst>
              <a:ext uri="{FF2B5EF4-FFF2-40B4-BE49-F238E27FC236}">
                <a16:creationId xmlns:a16="http://schemas.microsoft.com/office/drawing/2014/main" id="{24B3A6AC-F335-954A-A1F9-95DB30BCF99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650" r="5975" b="-9"/>
          <a:stretch/>
        </p:blipFill>
        <p:spPr bwMode="auto">
          <a:xfrm>
            <a:off x="7812357" y="972235"/>
            <a:ext cx="3383280" cy="50477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93232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Изображение выглядит как зарисовка, рисунок, млекопитающее, искусство&#10;&#10;Автоматически созданное описание">
            <a:extLst>
              <a:ext uri="{FF2B5EF4-FFF2-40B4-BE49-F238E27FC236}">
                <a16:creationId xmlns:a16="http://schemas.microsoft.com/office/drawing/2014/main" id="{A7320B8E-B064-EDE7-48B6-BDBAD602137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6325" y="1844675"/>
            <a:ext cx="5924550" cy="4449763"/>
          </a:xfrm>
          <a:prstGeom prst="rect">
            <a:avLst/>
          </a:prstGeom>
          <a:extLst>
            <a:ext uri="{909E8E84-426E-40DD-AFC4-6F175D3DCCD1}">
              <a14:hiddenFill xmlns:a14="http://schemas.microsoft.com/office/drawing/2010/main">
                <a:solidFill>
                  <a:srgbClr val="FFFFFF"/>
                </a:solidFill>
              </a14:hiddenFill>
            </a:ext>
          </a:extLst>
        </p:spPr>
      </p:pic>
      <p:pic>
        <p:nvPicPr>
          <p:cNvPr id="5" name="Picture 2" descr="Изображение выглядит как рисунок, картина, зарисовка, Детское искусство&#10;&#10;Автоматически созданное описание">
            <a:extLst>
              <a:ext uri="{FF2B5EF4-FFF2-40B4-BE49-F238E27FC236}">
                <a16:creationId xmlns:a16="http://schemas.microsoft.com/office/drawing/2014/main" id="{FFA8239D-4C93-CC24-2880-A8F355979E5F}"/>
              </a:ext>
            </a:extLst>
          </p:cNvPr>
          <p:cNvPicPr>
            <a:picLocks noChangeAspect="1" noChangeArrowheads="1"/>
          </p:cNvPicPr>
          <p:nvPr/>
        </p:nvPicPr>
        <p:blipFill rotWithShape="1">
          <a:blip r:embed="rId3">
            <a:alphaModFix/>
            <a:extLst>
              <a:ext uri="{28A0092B-C50C-407E-A947-70E740481C1C}">
                <a14:useLocalDpi xmlns:a14="http://schemas.microsoft.com/office/drawing/2010/main" val="0"/>
              </a:ext>
            </a:extLst>
          </a:blip>
          <a:srcRect l="16671" r="16669" b="-2"/>
          <a:stretch/>
        </p:blipFill>
        <p:spPr bwMode="auto">
          <a:xfrm>
            <a:off x="7069138" y="1844675"/>
            <a:ext cx="4043363" cy="4449763"/>
          </a:xfrm>
          <a:prstGeom prst="rect">
            <a:avLst/>
          </a:prstGeom>
          <a:extLst>
            <a:ext uri="{909E8E84-426E-40DD-AFC4-6F175D3DCCD1}">
              <a14:hiddenFill xmlns:a14="http://schemas.microsoft.com/office/drawing/2010/main">
                <a:solidFill>
                  <a:srgbClr val="FFFFFF"/>
                </a:solidFill>
              </a14:hiddenFill>
            </a:ext>
          </a:extLst>
        </p:spPr>
      </p:pic>
      <p:sp>
        <p:nvSpPr>
          <p:cNvPr id="2" name="Заголовок 1">
            <a:extLst>
              <a:ext uri="{FF2B5EF4-FFF2-40B4-BE49-F238E27FC236}">
                <a16:creationId xmlns:a16="http://schemas.microsoft.com/office/drawing/2014/main" id="{0F774367-833D-4177-5CF7-C2D6E3132B20}"/>
              </a:ext>
            </a:extLst>
          </p:cNvPr>
          <p:cNvSpPr>
            <a:spLocks noGrp="1"/>
          </p:cNvSpPr>
          <p:nvPr>
            <p:ph type="title"/>
          </p:nvPr>
        </p:nvSpPr>
        <p:spPr>
          <a:xfrm>
            <a:off x="838200" y="184805"/>
            <a:ext cx="10515600" cy="1505883"/>
          </a:xfrm>
        </p:spPr>
        <p:txBody>
          <a:bodyPr anchor="ctr">
            <a:normAutofit/>
          </a:bodyPr>
          <a:lstStyle/>
          <a:p>
            <a:r>
              <a:rPr lang="ru-RU" sz="3300" dirty="0"/>
              <a:t>Информационного агрессора надо знать в лицо</a:t>
            </a:r>
          </a:p>
        </p:txBody>
      </p:sp>
    </p:spTree>
    <p:extLst>
      <p:ext uri="{BB962C8B-B14F-4D97-AF65-F5344CB8AC3E}">
        <p14:creationId xmlns:p14="http://schemas.microsoft.com/office/powerpoint/2010/main" val="394752153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0A1E8D0-E100-F66F-800C-E3619376FA48}"/>
              </a:ext>
            </a:extLst>
          </p:cNvPr>
          <p:cNvSpPr>
            <a:spLocks noGrp="1"/>
          </p:cNvSpPr>
          <p:nvPr>
            <p:ph type="title"/>
          </p:nvPr>
        </p:nvSpPr>
        <p:spPr>
          <a:xfrm>
            <a:off x="838200" y="184805"/>
            <a:ext cx="10515600" cy="1505883"/>
          </a:xfrm>
        </p:spPr>
        <p:txBody>
          <a:bodyPr anchor="ctr">
            <a:normAutofit fontScale="90000"/>
          </a:bodyPr>
          <a:lstStyle/>
          <a:p>
            <a:br>
              <a:rPr lang="ru-RU" sz="3300" dirty="0"/>
            </a:br>
            <a:r>
              <a:rPr lang="ru-RU" sz="3300" dirty="0"/>
              <a:t>Нельзя непосредственно ответить информационному агрессору, атакующему через книги и кино образы великих русских людей, но можно противостоять ему на расстоянии</a:t>
            </a:r>
            <a:br>
              <a:rPr lang="ru-RU" sz="3300" dirty="0"/>
            </a:br>
            <a:endParaRPr lang="ru-RU" sz="3300" b="1" dirty="0"/>
          </a:p>
        </p:txBody>
      </p:sp>
      <p:pic>
        <p:nvPicPr>
          <p:cNvPr id="5" name="Рисунок 4" descr="Изображение выглядит как текст, Человеческое лицо, человек, плакат&#10;&#10;Автоматически созданное описание">
            <a:extLst>
              <a:ext uri="{FF2B5EF4-FFF2-40B4-BE49-F238E27FC236}">
                <a16:creationId xmlns:a16="http://schemas.microsoft.com/office/drawing/2014/main" id="{B141A2CC-73A7-FB57-C679-BCDBFB437465}"/>
              </a:ext>
            </a:extLst>
          </p:cNvPr>
          <p:cNvPicPr>
            <a:picLocks noChangeAspect="1"/>
          </p:cNvPicPr>
          <p:nvPr/>
        </p:nvPicPr>
        <p:blipFill>
          <a:blip r:embed="rId2"/>
          <a:stretch>
            <a:fillRect/>
          </a:stretch>
        </p:blipFill>
        <p:spPr>
          <a:xfrm>
            <a:off x="838200" y="2112616"/>
            <a:ext cx="10512547" cy="3915923"/>
          </a:xfrm>
          <a:prstGeom prst="rect">
            <a:avLst/>
          </a:prstGeom>
        </p:spPr>
      </p:pic>
      <mc:AlternateContent xmlns:mc="http://schemas.openxmlformats.org/markup-compatibility/2006" xmlns:p14="http://schemas.microsoft.com/office/powerpoint/2010/main" xmlns:aink="http://schemas.microsoft.com/office/drawing/2016/ink">
        <mc:Choice Requires="p14 aink">
          <p:contentPart p14:bwMode="auto" r:id="rId3">
            <p14:nvContentPartPr>
              <p14:cNvPr id="3" name="Рукописный ввод 2">
                <a:extLst>
                  <a:ext uri="{FF2B5EF4-FFF2-40B4-BE49-F238E27FC236}">
                    <a16:creationId xmlns:a16="http://schemas.microsoft.com/office/drawing/2014/main" id="{1FF558FE-D560-8F36-A887-9C642356FC2F}"/>
                  </a:ext>
                </a:extLst>
              </p14:cNvPr>
              <p14:cNvContentPartPr/>
              <p14:nvPr/>
            </p14:nvContentPartPr>
            <p14:xfrm>
              <a:off x="3322738" y="1277733"/>
              <a:ext cx="360" cy="360"/>
            </p14:xfrm>
          </p:contentPart>
        </mc:Choice>
        <mc:Fallback xmlns="">
          <p:pic>
            <p:nvPicPr>
              <p:cNvPr id="3" name="Рукописный ввод 2">
                <a:extLst>
                  <a:ext uri="{FF2B5EF4-FFF2-40B4-BE49-F238E27FC236}">
                    <a16:creationId xmlns:a16="http://schemas.microsoft.com/office/drawing/2014/main" id="{1FF558FE-D560-8F36-A887-9C642356FC2F}"/>
                  </a:ext>
                </a:extLst>
              </p:cNvPr>
              <p:cNvPicPr/>
              <p:nvPr/>
            </p:nvPicPr>
            <p:blipFill>
              <a:blip r:embed="rId4"/>
              <a:stretch>
                <a:fillRect/>
              </a:stretch>
            </p:blipFill>
            <p:spPr>
              <a:xfrm>
                <a:off x="3314098" y="1268733"/>
                <a:ext cx="18000" cy="18000"/>
              </a:xfrm>
              <a:prstGeom prst="rect">
                <a:avLst/>
              </a:prstGeom>
            </p:spPr>
          </p:pic>
        </mc:Fallback>
      </mc:AlternateContent>
      <p:grpSp>
        <p:nvGrpSpPr>
          <p:cNvPr id="7" name="Группа 6">
            <a:extLst>
              <a:ext uri="{FF2B5EF4-FFF2-40B4-BE49-F238E27FC236}">
                <a16:creationId xmlns:a16="http://schemas.microsoft.com/office/drawing/2014/main" id="{3231ED03-78F4-7BE7-585D-F504A58F1446}"/>
              </a:ext>
            </a:extLst>
          </p:cNvPr>
          <p:cNvGrpSpPr/>
          <p:nvPr/>
        </p:nvGrpSpPr>
        <p:grpSpPr>
          <a:xfrm>
            <a:off x="3273418" y="1395453"/>
            <a:ext cx="10800" cy="10800"/>
            <a:chOff x="3273418" y="1395453"/>
            <a:chExt cx="10800" cy="10800"/>
          </a:xfrm>
        </p:grpSpPr>
        <mc:AlternateContent xmlns:mc="http://schemas.openxmlformats.org/markup-compatibility/2006" xmlns:p14="http://schemas.microsoft.com/office/powerpoint/2010/main" xmlns:aink="http://schemas.microsoft.com/office/drawing/2016/ink">
          <mc:Choice Requires="p14 aink">
            <p:contentPart p14:bwMode="auto" r:id="rId5">
              <p14:nvContentPartPr>
                <p14:cNvPr id="4" name="Рукописный ввод 3">
                  <a:extLst>
                    <a:ext uri="{FF2B5EF4-FFF2-40B4-BE49-F238E27FC236}">
                      <a16:creationId xmlns:a16="http://schemas.microsoft.com/office/drawing/2014/main" id="{AB35E802-3888-B9BB-0D79-8917BE5D6D55}"/>
                    </a:ext>
                  </a:extLst>
                </p14:cNvPr>
                <p14:cNvContentPartPr/>
                <p14:nvPr/>
              </p14:nvContentPartPr>
              <p14:xfrm>
                <a:off x="3283858" y="1395453"/>
                <a:ext cx="360" cy="360"/>
              </p14:xfrm>
            </p:contentPart>
          </mc:Choice>
          <mc:Fallback xmlns="">
            <p:pic>
              <p:nvPicPr>
                <p:cNvPr id="4" name="Рукописный ввод 3">
                  <a:extLst>
                    <a:ext uri="{FF2B5EF4-FFF2-40B4-BE49-F238E27FC236}">
                      <a16:creationId xmlns:a16="http://schemas.microsoft.com/office/drawing/2014/main" id="{AB35E802-3888-B9BB-0D79-8917BE5D6D55}"/>
                    </a:ext>
                  </a:extLst>
                </p:cNvPr>
                <p:cNvPicPr/>
                <p:nvPr/>
              </p:nvPicPr>
              <p:blipFill>
                <a:blip r:embed="rId6"/>
                <a:stretch>
                  <a:fillRect/>
                </a:stretch>
              </p:blipFill>
              <p:spPr>
                <a:xfrm>
                  <a:off x="3274858" y="1386813"/>
                  <a:ext cx="18000" cy="18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7">
              <p14:nvContentPartPr>
                <p14:cNvPr id="6" name="Рукописный ввод 5">
                  <a:extLst>
                    <a:ext uri="{FF2B5EF4-FFF2-40B4-BE49-F238E27FC236}">
                      <a16:creationId xmlns:a16="http://schemas.microsoft.com/office/drawing/2014/main" id="{53A641BD-C0B8-3701-A7C3-73084172379B}"/>
                    </a:ext>
                  </a:extLst>
                </p14:cNvPr>
                <p14:cNvContentPartPr/>
                <p14:nvPr/>
              </p14:nvContentPartPr>
              <p14:xfrm>
                <a:off x="3273418" y="1405893"/>
                <a:ext cx="360" cy="360"/>
              </p14:xfrm>
            </p:contentPart>
          </mc:Choice>
          <mc:Fallback xmlns="">
            <p:pic>
              <p:nvPicPr>
                <p:cNvPr id="6" name="Рукописный ввод 5">
                  <a:extLst>
                    <a:ext uri="{FF2B5EF4-FFF2-40B4-BE49-F238E27FC236}">
                      <a16:creationId xmlns:a16="http://schemas.microsoft.com/office/drawing/2014/main" id="{53A641BD-C0B8-3701-A7C3-73084172379B}"/>
                    </a:ext>
                  </a:extLst>
                </p:cNvPr>
                <p:cNvPicPr/>
                <p:nvPr/>
              </p:nvPicPr>
              <p:blipFill>
                <a:blip r:embed="rId8"/>
                <a:stretch>
                  <a:fillRect/>
                </a:stretch>
              </p:blipFill>
              <p:spPr>
                <a:xfrm>
                  <a:off x="3264778" y="1396893"/>
                  <a:ext cx="18000" cy="18000"/>
                </a:xfrm>
                <a:prstGeom prst="rect">
                  <a:avLst/>
                </a:prstGeom>
              </p:spPr>
            </p:pic>
          </mc:Fallback>
        </mc:AlternateContent>
      </p:grpSp>
      <mc:AlternateContent xmlns:mc="http://schemas.openxmlformats.org/markup-compatibility/2006" xmlns:p14="http://schemas.microsoft.com/office/powerpoint/2010/main" xmlns:aink="http://schemas.microsoft.com/office/drawing/2016/ink">
        <mc:Choice Requires="p14 aink">
          <p:contentPart p14:bwMode="auto" r:id="rId9">
            <p14:nvContentPartPr>
              <p14:cNvPr id="8" name="Рукописный ввод 7">
                <a:extLst>
                  <a:ext uri="{FF2B5EF4-FFF2-40B4-BE49-F238E27FC236}">
                    <a16:creationId xmlns:a16="http://schemas.microsoft.com/office/drawing/2014/main" id="{B837AD49-A8E9-0B47-014D-4570EF6AA9D1}"/>
                  </a:ext>
                </a:extLst>
              </p14:cNvPr>
              <p14:cNvContentPartPr/>
              <p14:nvPr/>
            </p14:nvContentPartPr>
            <p14:xfrm>
              <a:off x="3322738" y="628653"/>
              <a:ext cx="360" cy="360"/>
            </p14:xfrm>
          </p:contentPart>
        </mc:Choice>
        <mc:Fallback xmlns="">
          <p:pic>
            <p:nvPicPr>
              <p:cNvPr id="8" name="Рукописный ввод 7">
                <a:extLst>
                  <a:ext uri="{FF2B5EF4-FFF2-40B4-BE49-F238E27FC236}">
                    <a16:creationId xmlns:a16="http://schemas.microsoft.com/office/drawing/2014/main" id="{B837AD49-A8E9-0B47-014D-4570EF6AA9D1}"/>
                  </a:ext>
                </a:extLst>
              </p:cNvPr>
              <p:cNvPicPr/>
              <p:nvPr/>
            </p:nvPicPr>
            <p:blipFill>
              <a:blip r:embed="rId10"/>
              <a:stretch>
                <a:fillRect/>
              </a:stretch>
            </p:blipFill>
            <p:spPr>
              <a:xfrm>
                <a:off x="3314098" y="620013"/>
                <a:ext cx="18000" cy="18000"/>
              </a:xfrm>
              <a:prstGeom prst="rect">
                <a:avLst/>
              </a:prstGeom>
            </p:spPr>
          </p:pic>
        </mc:Fallback>
      </mc:AlternateContent>
    </p:spTree>
    <p:extLst>
      <p:ext uri="{BB962C8B-B14F-4D97-AF65-F5344CB8AC3E}">
        <p14:creationId xmlns:p14="http://schemas.microsoft.com/office/powerpoint/2010/main" val="127244615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62" name="Rectangle 2061">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оловок 1">
            <a:extLst>
              <a:ext uri="{FF2B5EF4-FFF2-40B4-BE49-F238E27FC236}">
                <a16:creationId xmlns:a16="http://schemas.microsoft.com/office/drawing/2014/main" id="{CCE2BE40-4B60-791F-0C7C-CA2E1C7198EB}"/>
              </a:ext>
            </a:extLst>
          </p:cNvPr>
          <p:cNvSpPr>
            <a:spLocks noGrp="1"/>
          </p:cNvSpPr>
          <p:nvPr>
            <p:ph type="title"/>
          </p:nvPr>
        </p:nvSpPr>
        <p:spPr>
          <a:xfrm>
            <a:off x="4654296" y="329184"/>
            <a:ext cx="6894576" cy="1783080"/>
          </a:xfrm>
        </p:spPr>
        <p:txBody>
          <a:bodyPr anchor="b">
            <a:normAutofit/>
          </a:bodyPr>
          <a:lstStyle/>
          <a:p>
            <a:r>
              <a:rPr lang="ru-RU" sz="5000"/>
              <a:t>Начало ЖЗЛ «Гагарин». Л. Данилкин</a:t>
            </a:r>
          </a:p>
        </p:txBody>
      </p:sp>
      <p:pic>
        <p:nvPicPr>
          <p:cNvPr id="2050" name="Picture 2" descr="Лев Данилкин Юрий Гагарин">
            <a:extLst>
              <a:ext uri="{FF2B5EF4-FFF2-40B4-BE49-F238E27FC236}">
                <a16:creationId xmlns:a16="http://schemas.microsoft.com/office/drawing/2014/main" id="{F37F49AD-BD42-9E3A-1AB2-8FC21B4621C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028"/>
          <a:stretch/>
        </p:blipFill>
        <p:spPr bwMode="auto">
          <a:xfrm>
            <a:off x="20" y="1"/>
            <a:ext cx="4052522" cy="6858000"/>
          </a:xfrm>
          <a:custGeom>
            <a:avLst/>
            <a:gdLst/>
            <a:ahLst/>
            <a:cxnLst/>
            <a:rect l="l" t="t" r="r" b="b"/>
            <a:pathLst>
              <a:path w="4052542" h="6858000">
                <a:moveTo>
                  <a:pt x="0" y="0"/>
                </a:moveTo>
                <a:lnTo>
                  <a:pt x="4020923" y="0"/>
                </a:lnTo>
                <a:lnTo>
                  <a:pt x="4022656" y="14697"/>
                </a:lnTo>
                <a:cubicBezTo>
                  <a:pt x="4037606" y="98462"/>
                  <a:pt x="4035072" y="183369"/>
                  <a:pt x="4039126" y="267642"/>
                </a:cubicBezTo>
                <a:cubicBezTo>
                  <a:pt x="4043941" y="370699"/>
                  <a:pt x="4037860" y="474136"/>
                  <a:pt x="4035579" y="577446"/>
                </a:cubicBezTo>
                <a:cubicBezTo>
                  <a:pt x="4033805" y="665399"/>
                  <a:pt x="4025063" y="753226"/>
                  <a:pt x="4027724" y="841306"/>
                </a:cubicBezTo>
                <a:cubicBezTo>
                  <a:pt x="4027914" y="844352"/>
                  <a:pt x="4027914" y="847398"/>
                  <a:pt x="4027724" y="850444"/>
                </a:cubicBezTo>
                <a:cubicBezTo>
                  <a:pt x="4019615" y="947281"/>
                  <a:pt x="4019615" y="1044626"/>
                  <a:pt x="4027724" y="1141464"/>
                </a:cubicBezTo>
                <a:cubicBezTo>
                  <a:pt x="4030296" y="1181772"/>
                  <a:pt x="4029574" y="1222221"/>
                  <a:pt x="4025570" y="1262415"/>
                </a:cubicBezTo>
                <a:cubicBezTo>
                  <a:pt x="4021769" y="1313563"/>
                  <a:pt x="4009606" y="1365472"/>
                  <a:pt x="4018348" y="1416238"/>
                </a:cubicBezTo>
                <a:cubicBezTo>
                  <a:pt x="4024037" y="1458058"/>
                  <a:pt x="4027166" y="1500194"/>
                  <a:pt x="4027724" y="1542394"/>
                </a:cubicBezTo>
                <a:cubicBezTo>
                  <a:pt x="4032158" y="1636820"/>
                  <a:pt x="4027977" y="1731753"/>
                  <a:pt x="4026330" y="1826433"/>
                </a:cubicBezTo>
                <a:cubicBezTo>
                  <a:pt x="4024556" y="1936724"/>
                  <a:pt x="4027344" y="2047015"/>
                  <a:pt x="4018475" y="2157432"/>
                </a:cubicBezTo>
                <a:cubicBezTo>
                  <a:pt x="4013597" y="2246629"/>
                  <a:pt x="4013597" y="2336029"/>
                  <a:pt x="4018475" y="2425226"/>
                </a:cubicBezTo>
                <a:cubicBezTo>
                  <a:pt x="4020882" y="2506961"/>
                  <a:pt x="4033172" y="2587934"/>
                  <a:pt x="4031145" y="2670557"/>
                </a:cubicBezTo>
                <a:cubicBezTo>
                  <a:pt x="4028737" y="2766886"/>
                  <a:pt x="4017335" y="2862962"/>
                  <a:pt x="4020882" y="2959546"/>
                </a:cubicBezTo>
                <a:cubicBezTo>
                  <a:pt x="4022529" y="3005617"/>
                  <a:pt x="4022656" y="3051688"/>
                  <a:pt x="4023543" y="3097758"/>
                </a:cubicBezTo>
                <a:cubicBezTo>
                  <a:pt x="4024683" y="3153221"/>
                  <a:pt x="4034692" y="3208556"/>
                  <a:pt x="4029117" y="3263892"/>
                </a:cubicBezTo>
                <a:cubicBezTo>
                  <a:pt x="4019869" y="3356161"/>
                  <a:pt x="3995923" y="3446906"/>
                  <a:pt x="4010873" y="3541459"/>
                </a:cubicBezTo>
                <a:cubicBezTo>
                  <a:pt x="4019108" y="3593495"/>
                  <a:pt x="4028357" y="3645658"/>
                  <a:pt x="4033172" y="3698201"/>
                </a:cubicBezTo>
                <a:cubicBezTo>
                  <a:pt x="4037353" y="3745160"/>
                  <a:pt x="4047868" y="3792881"/>
                  <a:pt x="4039886" y="3839586"/>
                </a:cubicBezTo>
                <a:cubicBezTo>
                  <a:pt x="4033045" y="3879565"/>
                  <a:pt x="4036592" y="3919544"/>
                  <a:pt x="4031271" y="3959523"/>
                </a:cubicBezTo>
                <a:cubicBezTo>
                  <a:pt x="4024303" y="4011939"/>
                  <a:pt x="4020629" y="4065244"/>
                  <a:pt x="4015308" y="4118042"/>
                </a:cubicBezTo>
                <a:cubicBezTo>
                  <a:pt x="4010620" y="4165889"/>
                  <a:pt x="4006946" y="4213610"/>
                  <a:pt x="4019615" y="4258539"/>
                </a:cubicBezTo>
                <a:cubicBezTo>
                  <a:pt x="4050656" y="4371622"/>
                  <a:pt x="4033679" y="4484070"/>
                  <a:pt x="4022023" y="4596391"/>
                </a:cubicBezTo>
                <a:cubicBezTo>
                  <a:pt x="4016321" y="4650965"/>
                  <a:pt x="4007959" y="4708712"/>
                  <a:pt x="4020629" y="4758718"/>
                </a:cubicBezTo>
                <a:cubicBezTo>
                  <a:pt x="4043941" y="4847432"/>
                  <a:pt x="4025697" y="4931705"/>
                  <a:pt x="4015561" y="5016866"/>
                </a:cubicBezTo>
                <a:cubicBezTo>
                  <a:pt x="4003335" y="5100174"/>
                  <a:pt x="4005096" y="5184929"/>
                  <a:pt x="4020756" y="5267654"/>
                </a:cubicBezTo>
                <a:cubicBezTo>
                  <a:pt x="4033172" y="5326035"/>
                  <a:pt x="4033172" y="5385432"/>
                  <a:pt x="4034692" y="5444194"/>
                </a:cubicBezTo>
                <a:cubicBezTo>
                  <a:pt x="4035579" y="5481001"/>
                  <a:pt x="4022023" y="5518441"/>
                  <a:pt x="4013027" y="5555120"/>
                </a:cubicBezTo>
                <a:cubicBezTo>
                  <a:pt x="3996937" y="5621371"/>
                  <a:pt x="3991109" y="5688636"/>
                  <a:pt x="4013027" y="5753237"/>
                </a:cubicBezTo>
                <a:cubicBezTo>
                  <a:pt x="4043561" y="5842713"/>
                  <a:pt x="4061045" y="5932189"/>
                  <a:pt x="4048375" y="6026870"/>
                </a:cubicBezTo>
                <a:cubicBezTo>
                  <a:pt x="4041027" y="6085251"/>
                  <a:pt x="4039380" y="6144902"/>
                  <a:pt x="4028357" y="6202522"/>
                </a:cubicBezTo>
                <a:cubicBezTo>
                  <a:pt x="4010240" y="6298091"/>
                  <a:pt x="4016701" y="6393024"/>
                  <a:pt x="4031145" y="6487196"/>
                </a:cubicBezTo>
                <a:cubicBezTo>
                  <a:pt x="4041293" y="6565885"/>
                  <a:pt x="4042395" y="6645474"/>
                  <a:pt x="4034439" y="6724403"/>
                </a:cubicBezTo>
                <a:lnTo>
                  <a:pt x="4025206" y="6858000"/>
                </a:lnTo>
                <a:lnTo>
                  <a:pt x="0" y="6858000"/>
                </a:lnTo>
                <a:close/>
              </a:path>
            </a:pathLst>
          </a:custGeom>
          <a:noFill/>
          <a:extLst>
            <a:ext uri="{909E8E84-426E-40DD-AFC4-6F175D3DCCD1}">
              <a14:hiddenFill xmlns:a14="http://schemas.microsoft.com/office/drawing/2010/main">
                <a:solidFill>
                  <a:srgbClr val="FFFFFF"/>
                </a:solidFill>
              </a14:hiddenFill>
            </a:ext>
          </a:extLst>
        </p:spPr>
      </p:pic>
      <p:sp>
        <p:nvSpPr>
          <p:cNvPr id="2064" name="sketchy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2395728"/>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Объект 4">
            <a:extLst>
              <a:ext uri="{FF2B5EF4-FFF2-40B4-BE49-F238E27FC236}">
                <a16:creationId xmlns:a16="http://schemas.microsoft.com/office/drawing/2014/main" id="{149117A9-1252-0FEA-FEB0-3962D422FB9F}"/>
              </a:ext>
            </a:extLst>
          </p:cNvPr>
          <p:cNvSpPr>
            <a:spLocks noGrp="1"/>
          </p:cNvSpPr>
          <p:nvPr>
            <p:ph idx="1"/>
          </p:nvPr>
        </p:nvSpPr>
        <p:spPr>
          <a:xfrm>
            <a:off x="4654296" y="2706624"/>
            <a:ext cx="6894576" cy="3483864"/>
          </a:xfrm>
        </p:spPr>
        <p:txBody>
          <a:bodyPr>
            <a:normAutofit fontScale="77500" lnSpcReduction="20000"/>
          </a:bodyPr>
          <a:lstStyle/>
          <a:p>
            <a:pPr marL="0" indent="0">
              <a:buNone/>
            </a:pPr>
            <a:r>
              <a:rPr lang="ru-RU" sz="3100" b="0" i="0" dirty="0">
                <a:effectLst/>
              </a:rPr>
              <a:t>Есть известный анекдот [1]: перед первым полетом в космос НАСА потратило 18 миллионов долларов на создание письменных принадлежностей, которые будут работать в условиях невесомости.</a:t>
            </a:r>
          </a:p>
          <a:p>
            <a:pPr marL="0" indent="0">
              <a:buNone/>
            </a:pPr>
            <a:r>
              <a:rPr lang="ru-RU" sz="3100" b="0" i="0" dirty="0">
                <a:effectLst/>
              </a:rPr>
              <a:t>— А у вас что? — как-то спросили они своих русских противников, которых этот вопрос несколько ошарашил.</a:t>
            </a:r>
          </a:p>
          <a:p>
            <a:pPr marL="0" indent="0">
              <a:buNone/>
            </a:pPr>
            <a:r>
              <a:rPr lang="ru-RU" sz="3100" b="0" i="0" dirty="0">
                <a:effectLst/>
              </a:rPr>
              <a:t>— А у нас простые карандаши, — ответили русские (1)[2].</a:t>
            </a:r>
          </a:p>
          <a:p>
            <a:pPr marL="0" indent="0">
              <a:buNone/>
            </a:pPr>
            <a:br>
              <a:rPr lang="ru-RU" sz="1900" dirty="0"/>
            </a:br>
            <a:endParaRPr lang="ru-RU" sz="1900" dirty="0"/>
          </a:p>
        </p:txBody>
      </p:sp>
    </p:spTree>
    <p:extLst>
      <p:ext uri="{BB962C8B-B14F-4D97-AF65-F5344CB8AC3E}">
        <p14:creationId xmlns:p14="http://schemas.microsoft.com/office/powerpoint/2010/main" val="279430012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4973321F-8E1F-B7D3-12F3-69AE6EBD246D}"/>
              </a:ext>
            </a:extLst>
          </p:cNvPr>
          <p:cNvSpPr>
            <a:spLocks noGrp="1"/>
          </p:cNvSpPr>
          <p:nvPr>
            <p:ph idx="1"/>
          </p:nvPr>
        </p:nvSpPr>
        <p:spPr>
          <a:xfrm>
            <a:off x="838200" y="678426"/>
            <a:ext cx="10515600" cy="5498537"/>
          </a:xfrm>
        </p:spPr>
        <p:txBody>
          <a:bodyPr>
            <a:normAutofit fontScale="77500" lnSpcReduction="20000"/>
          </a:bodyPr>
          <a:lstStyle/>
          <a:p>
            <a:r>
              <a:rPr lang="ru-RU" sz="2800" b="0" i="0" dirty="0">
                <a:effectLst/>
                <a:latin typeface="Georgia" panose="02040502050405020303" pitchFamily="18" charset="0"/>
              </a:rPr>
              <a:t>Америка дала миру много дорого экипированных, сексапильных и воплощающих демократические ценности супергероев — в диапазоне от Нила Армстронга до Люка Скайуокера; в шлифовку их имиджа вкладывались астрономические суммы, они чеканили красивые фразы: «Маленький шаг для человека — гигантский скачок для всего человечества», «Да пребудет с тобой Сила», — </a:t>
            </a:r>
            <a:r>
              <a:rPr lang="ru-RU" sz="2800" b="1" i="0" dirty="0">
                <a:effectLst/>
                <a:latin typeface="Georgia" panose="02040502050405020303" pitchFamily="18" charset="0"/>
              </a:rPr>
              <a:t>и любили их уже просто потому, что они американцы.</a:t>
            </a:r>
          </a:p>
          <a:p>
            <a:r>
              <a:rPr lang="ru-RU" sz="2800" i="0" dirty="0">
                <a:effectLst/>
                <a:latin typeface="Georgia" panose="02040502050405020303" pitchFamily="18" charset="0"/>
              </a:rPr>
              <a:t>Россия имела репутацию </a:t>
            </a:r>
            <a:r>
              <a:rPr lang="ru-RU" sz="2800" i="0" dirty="0" err="1">
                <a:effectLst/>
                <a:latin typeface="Georgia" panose="02040502050405020303" pitchFamily="18" charset="0"/>
              </a:rPr>
              <a:t>Мордора</a:t>
            </a:r>
            <a:r>
              <a:rPr lang="ru-RU" sz="2800" i="0" dirty="0">
                <a:effectLst/>
                <a:latin typeface="Georgia" panose="02040502050405020303" pitchFamily="18" charset="0"/>
              </a:rPr>
              <a:t>, производила на свет множество одиозных личностей, а вот со свободно конвертируемыми супергероями дела у нас обстояли далеко не блестяще</a:t>
            </a:r>
            <a:r>
              <a:rPr lang="ru-RU" sz="2800" b="0" i="0" dirty="0">
                <a:effectLst/>
                <a:latin typeface="Georgia" panose="02040502050405020303" pitchFamily="18" charset="0"/>
              </a:rPr>
              <a:t>. Был, в сущности, всего один — «простой советский парень», метр шестьдесят пять ростом, воплощение скомпрометированной тоталитаризмом коммунистической идеологии, </a:t>
            </a:r>
            <a:r>
              <a:rPr lang="ru-RU" sz="2800" b="1" i="0" dirty="0">
                <a:effectLst/>
                <a:latin typeface="Georgia" panose="02040502050405020303" pitchFamily="18" charset="0"/>
              </a:rPr>
              <a:t>автор куцего афоризма «Поехали!»; </a:t>
            </a:r>
            <a:r>
              <a:rPr lang="ru-RU" sz="2800" b="0" i="0" dirty="0">
                <a:effectLst/>
                <a:latin typeface="Georgia" panose="02040502050405020303" pitchFamily="18" charset="0"/>
              </a:rPr>
              <a:t>и странное дело, в качестве супергероя он оказался успешнее всех остальных, вместе взятых. «Колумб Вселенной», «Магеллан космоса», «величайший герой в истории» — на него можно было налепить любой ярлык, и все равно ни один из них и близко не мог передать глубины того «океана человеческого преклонения», в который погрузился Юрий Гагарин после возвращения из космоса; </a:t>
            </a:r>
            <a:r>
              <a:rPr lang="ru-RU" sz="2800" b="1" i="0" dirty="0">
                <a:effectLst/>
                <a:latin typeface="Georgia" panose="02040502050405020303" pitchFamily="18" charset="0"/>
              </a:rPr>
              <a:t>он был поп-идолом</a:t>
            </a:r>
            <a:r>
              <a:rPr lang="ru-RU" sz="2800" b="0" i="0" dirty="0">
                <a:effectLst/>
                <a:latin typeface="Georgia" panose="02040502050405020303" pitchFamily="18" charset="0"/>
              </a:rPr>
              <a:t>, не имевшим аналогов — более популярным, чем «Битлз», чем Мэрилин Монро, чем Че Гевара.</a:t>
            </a:r>
          </a:p>
          <a:p>
            <a:r>
              <a:rPr lang="ru-RU" sz="2800" b="1" i="0" dirty="0">
                <a:effectLst/>
                <a:latin typeface="Georgia" panose="02040502050405020303" pitchFamily="18" charset="0"/>
              </a:rPr>
              <a:t>Простой карандаш. Та же идея.</a:t>
            </a:r>
          </a:p>
          <a:p>
            <a:endParaRPr lang="ru-RU" dirty="0"/>
          </a:p>
        </p:txBody>
      </p:sp>
    </p:spTree>
    <p:extLst>
      <p:ext uri="{BB962C8B-B14F-4D97-AF65-F5344CB8AC3E}">
        <p14:creationId xmlns:p14="http://schemas.microsoft.com/office/powerpoint/2010/main" val="283440285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DCF2B498-D0A8-430D-7C9D-98EEF336C20D}"/>
              </a:ext>
            </a:extLst>
          </p:cNvPr>
          <p:cNvSpPr>
            <a:spLocks noGrp="1"/>
          </p:cNvSpPr>
          <p:nvPr>
            <p:ph idx="1"/>
          </p:nvPr>
        </p:nvSpPr>
        <p:spPr>
          <a:xfrm>
            <a:off x="838200" y="613186"/>
            <a:ext cx="10515600" cy="5563777"/>
          </a:xfrm>
        </p:spPr>
        <p:txBody>
          <a:bodyPr>
            <a:normAutofit lnSpcReduction="10000"/>
          </a:bodyPr>
          <a:lstStyle/>
          <a:p>
            <a:pPr algn="just"/>
            <a:r>
              <a:rPr lang="ru-RU" b="0" i="0" dirty="0">
                <a:solidFill>
                  <a:srgbClr val="000000"/>
                </a:solidFill>
                <a:effectLst/>
                <a:latin typeface="Georgia" panose="02040502050405020303" pitchFamily="18" charset="0"/>
              </a:rPr>
              <a:t>Кто на самом деле был этот наш «простой карандаш»?</a:t>
            </a:r>
          </a:p>
          <a:p>
            <a:pPr algn="just"/>
            <a:r>
              <a:rPr lang="ru-RU" b="1" i="0" dirty="0">
                <a:solidFill>
                  <a:srgbClr val="000000"/>
                </a:solidFill>
                <a:effectLst/>
                <a:latin typeface="Georgia" panose="02040502050405020303" pitchFamily="18" charset="0"/>
              </a:rPr>
              <a:t>Тайный честолюбец</a:t>
            </a:r>
            <a:r>
              <a:rPr lang="ru-RU" b="0" i="0" dirty="0">
                <a:solidFill>
                  <a:srgbClr val="000000"/>
                </a:solidFill>
                <a:effectLst/>
                <a:latin typeface="Georgia" panose="02040502050405020303" pitchFamily="18" charset="0"/>
              </a:rPr>
              <a:t>, упивавшийся мечтами о первенстве во всем — от баскетбола до космоса, советский Жюльен Со-рель, </a:t>
            </a:r>
            <a:r>
              <a:rPr lang="ru-RU" b="1" i="0" dirty="0">
                <a:solidFill>
                  <a:srgbClr val="000000"/>
                </a:solidFill>
                <a:effectLst/>
                <a:latin typeface="Georgia" panose="02040502050405020303" pitchFamily="18" charset="0"/>
              </a:rPr>
              <a:t>сконцентрировавшийся на достижении общественного положения </a:t>
            </a:r>
            <a:r>
              <a:rPr lang="ru-RU" b="0" i="0" dirty="0">
                <a:solidFill>
                  <a:srgbClr val="000000"/>
                </a:solidFill>
                <a:effectLst/>
                <a:latin typeface="Georgia" panose="02040502050405020303" pitchFamily="18" charset="0"/>
              </a:rPr>
              <a:t>— и, за счет колоссальных энергетических затрат, добившийся чаемого?</a:t>
            </a:r>
          </a:p>
          <a:p>
            <a:r>
              <a:rPr lang="ru-RU" b="0" i="0" dirty="0">
                <a:solidFill>
                  <a:srgbClr val="000000"/>
                </a:solidFill>
                <a:effectLst/>
                <a:latin typeface="Georgia" panose="02040502050405020303" pitchFamily="18" charset="0"/>
              </a:rPr>
              <a:t>Или, возможно, </a:t>
            </a:r>
            <a:r>
              <a:rPr lang="ru-RU" b="0" i="0" dirty="0" err="1">
                <a:solidFill>
                  <a:srgbClr val="000000"/>
                </a:solidFill>
                <a:effectLst/>
                <a:latin typeface="Georgia" panose="02040502050405020303" pitchFamily="18" charset="0"/>
              </a:rPr>
              <a:t>руссоистский</a:t>
            </a:r>
            <a:r>
              <a:rPr lang="ru-RU" b="0" i="0" dirty="0">
                <a:solidFill>
                  <a:srgbClr val="000000"/>
                </a:solidFill>
                <a:effectLst/>
                <a:latin typeface="Georgia" panose="02040502050405020303" pitchFamily="18" charset="0"/>
              </a:rPr>
              <a:t> тип — естественное, не испорченное книжной культурой существо; ладный да складный, фото- и телегеничный, однако посредственно образованный и вообще не семи пядей во лбу парень, у которого, пожалуй, лучше, чем у прочих, получалось скалить зубы да по-деревенски аплодировать в ответ на аплодисменты; иными словами, </a:t>
            </a:r>
            <a:r>
              <a:rPr lang="ru-RU" b="1" i="0" dirty="0">
                <a:solidFill>
                  <a:srgbClr val="000000"/>
                </a:solidFill>
                <a:effectLst/>
                <a:latin typeface="Georgia" panose="02040502050405020303" pitchFamily="18" charset="0"/>
              </a:rPr>
              <a:t>«такой себе один из Шариковых этого мира — дворняга» </a:t>
            </a:r>
            <a:r>
              <a:rPr lang="ru-RU" b="0" i="0" dirty="0">
                <a:solidFill>
                  <a:srgbClr val="000000"/>
                </a:solidFill>
                <a:effectLst/>
                <a:latin typeface="Georgia" panose="02040502050405020303" pitchFamily="18" charset="0"/>
              </a:rPr>
              <a:t>(3)?</a:t>
            </a:r>
            <a:endParaRPr lang="ru-RU" dirty="0"/>
          </a:p>
        </p:txBody>
      </p:sp>
    </p:spTree>
    <p:extLst>
      <p:ext uri="{BB962C8B-B14F-4D97-AF65-F5344CB8AC3E}">
        <p14:creationId xmlns:p14="http://schemas.microsoft.com/office/powerpoint/2010/main" val="279055137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0687168A-279F-4C59-0024-3B5F011C5386}"/>
              </a:ext>
            </a:extLst>
          </p:cNvPr>
          <p:cNvPicPr>
            <a:picLocks noChangeAspect="1"/>
          </p:cNvPicPr>
          <p:nvPr/>
        </p:nvPicPr>
        <p:blipFill rotWithShape="1">
          <a:blip r:embed="rId2"/>
          <a:srcRect b="4775"/>
          <a:stretch/>
        </p:blipFill>
        <p:spPr>
          <a:xfrm>
            <a:off x="838200" y="704765"/>
            <a:ext cx="10628376" cy="5440003"/>
          </a:xfrm>
          <a:prstGeom prst="rect">
            <a:avLst/>
          </a:prstGeom>
        </p:spPr>
      </p:pic>
      <p:sp>
        <p:nvSpPr>
          <p:cNvPr id="2" name="TextBox 1">
            <a:extLst>
              <a:ext uri="{FF2B5EF4-FFF2-40B4-BE49-F238E27FC236}">
                <a16:creationId xmlns:a16="http://schemas.microsoft.com/office/drawing/2014/main" id="{939B957D-88B1-AAB6-62AD-8DE094D13E95}"/>
              </a:ext>
            </a:extLst>
          </p:cNvPr>
          <p:cNvSpPr txBox="1"/>
          <p:nvPr/>
        </p:nvSpPr>
        <p:spPr>
          <a:xfrm>
            <a:off x="7747819" y="412955"/>
            <a:ext cx="4247536" cy="369332"/>
          </a:xfrm>
          <a:prstGeom prst="rect">
            <a:avLst/>
          </a:prstGeom>
          <a:noFill/>
        </p:spPr>
        <p:txBody>
          <a:bodyPr wrap="square" rtlCol="0">
            <a:spAutoFit/>
          </a:bodyPr>
          <a:lstStyle/>
          <a:p>
            <a:r>
              <a:rPr lang="ru-RU" b="0" i="0">
                <a:effectLst/>
                <a:latin typeface="YS Text"/>
              </a:rPr>
              <a:t>РКН: сайт нарушает закон РФ</a:t>
            </a:r>
            <a:endParaRPr lang="ru-RU" dirty="0"/>
          </a:p>
        </p:txBody>
      </p:sp>
    </p:spTree>
    <p:extLst>
      <p:ext uri="{BB962C8B-B14F-4D97-AF65-F5344CB8AC3E}">
        <p14:creationId xmlns:p14="http://schemas.microsoft.com/office/powerpoint/2010/main" val="304597250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07" name="Rectangle 4106">
            <a:extLst>
              <a:ext uri="{FF2B5EF4-FFF2-40B4-BE49-F238E27FC236}">
                <a16:creationId xmlns:a16="http://schemas.microsoft.com/office/drawing/2014/main" id="{022BDE4A-8A20-4A69-9C5A-581C82036A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оловок 1">
            <a:extLst>
              <a:ext uri="{FF2B5EF4-FFF2-40B4-BE49-F238E27FC236}">
                <a16:creationId xmlns:a16="http://schemas.microsoft.com/office/drawing/2014/main" id="{4FD917CE-B08E-3147-0F12-A6118830E2D2}"/>
              </a:ext>
            </a:extLst>
          </p:cNvPr>
          <p:cNvSpPr>
            <a:spLocks noGrp="1"/>
          </p:cNvSpPr>
          <p:nvPr>
            <p:ph type="title"/>
          </p:nvPr>
        </p:nvSpPr>
        <p:spPr>
          <a:xfrm>
            <a:off x="1001684" y="170412"/>
            <a:ext cx="10178934" cy="1328730"/>
          </a:xfrm>
        </p:spPr>
        <p:txBody>
          <a:bodyPr vert="horz" lIns="91440" tIns="45720" rIns="91440" bIns="45720" rtlCol="0" anchor="b">
            <a:normAutofit fontScale="90000"/>
          </a:bodyPr>
          <a:lstStyle/>
          <a:p>
            <a:pPr algn="ctr"/>
            <a:r>
              <a:rPr lang="en-US" sz="3600" kern="1200" dirty="0" err="1">
                <a:solidFill>
                  <a:schemeClr val="tx1"/>
                </a:solidFill>
                <a:latin typeface="+mj-lt"/>
                <a:ea typeface="+mj-ea"/>
                <a:cs typeface="+mj-cs"/>
              </a:rPr>
              <a:t>Кто</a:t>
            </a:r>
            <a:r>
              <a:rPr lang="ru-RU" sz="3600" kern="1200" dirty="0">
                <a:solidFill>
                  <a:schemeClr val="tx1"/>
                </a:solidFill>
                <a:latin typeface="+mj-lt"/>
                <a:ea typeface="+mj-ea"/>
                <a:cs typeface="+mj-cs"/>
              </a:rPr>
              <a:t>, кроме нас, филологов,</a:t>
            </a:r>
            <a:r>
              <a:rPr lang="en-US" sz="3600" kern="1200" dirty="0">
                <a:solidFill>
                  <a:schemeClr val="tx1"/>
                </a:solidFill>
                <a:latin typeface="+mj-lt"/>
                <a:ea typeface="+mj-ea"/>
                <a:cs typeface="+mj-cs"/>
              </a:rPr>
              <a:t> </a:t>
            </a:r>
            <a:r>
              <a:rPr lang="en-US" sz="3600" kern="1200" dirty="0" err="1">
                <a:solidFill>
                  <a:schemeClr val="tx1"/>
                </a:solidFill>
                <a:latin typeface="+mj-lt"/>
                <a:ea typeface="+mj-ea"/>
                <a:cs typeface="+mj-cs"/>
              </a:rPr>
              <a:t>отвечает</a:t>
            </a:r>
            <a:r>
              <a:rPr lang="en-US" sz="3600" kern="1200" dirty="0">
                <a:solidFill>
                  <a:schemeClr val="tx1"/>
                </a:solidFill>
                <a:latin typeface="+mj-lt"/>
                <a:ea typeface="+mj-ea"/>
                <a:cs typeface="+mj-cs"/>
              </a:rPr>
              <a:t> </a:t>
            </a:r>
            <a:r>
              <a:rPr lang="en-US" sz="3600" kern="1200" dirty="0" err="1">
                <a:solidFill>
                  <a:schemeClr val="tx1"/>
                </a:solidFill>
                <a:latin typeface="+mj-lt"/>
                <a:ea typeface="+mj-ea"/>
                <a:cs typeface="+mj-cs"/>
              </a:rPr>
              <a:t>за</a:t>
            </a:r>
            <a:r>
              <a:rPr lang="en-US" sz="3600" kern="1200" dirty="0">
                <a:solidFill>
                  <a:schemeClr val="tx1"/>
                </a:solidFill>
                <a:latin typeface="+mj-lt"/>
                <a:ea typeface="+mj-ea"/>
                <a:cs typeface="+mj-cs"/>
              </a:rPr>
              <a:t> </a:t>
            </a:r>
            <a:r>
              <a:rPr lang="en-US" sz="3600" kern="1200" dirty="0" err="1">
                <a:solidFill>
                  <a:schemeClr val="tx1"/>
                </a:solidFill>
                <a:latin typeface="+mj-lt"/>
                <a:ea typeface="+mj-ea"/>
                <a:cs typeface="+mj-cs"/>
              </a:rPr>
              <a:t>название</a:t>
            </a:r>
            <a:r>
              <a:rPr lang="en-US" sz="3600" kern="1200" dirty="0">
                <a:solidFill>
                  <a:schemeClr val="tx1"/>
                </a:solidFill>
                <a:latin typeface="+mj-lt"/>
                <a:ea typeface="+mj-ea"/>
                <a:cs typeface="+mj-cs"/>
              </a:rPr>
              <a:t> </a:t>
            </a:r>
            <a:r>
              <a:rPr lang="en-US" sz="3600" kern="1200" dirty="0" err="1">
                <a:solidFill>
                  <a:schemeClr val="tx1"/>
                </a:solidFill>
                <a:latin typeface="+mj-lt"/>
                <a:ea typeface="+mj-ea"/>
                <a:cs typeface="+mj-cs"/>
              </a:rPr>
              <a:t>пороков</a:t>
            </a:r>
            <a:r>
              <a:rPr lang="en-US" sz="3600" kern="1200" dirty="0">
                <a:solidFill>
                  <a:schemeClr val="tx1"/>
                </a:solidFill>
                <a:latin typeface="+mj-lt"/>
                <a:ea typeface="+mj-ea"/>
                <a:cs typeface="+mj-cs"/>
              </a:rPr>
              <a:t> и </a:t>
            </a:r>
            <a:r>
              <a:rPr lang="en-US" sz="3600" kern="1200" dirty="0" err="1">
                <a:solidFill>
                  <a:schemeClr val="tx1"/>
                </a:solidFill>
                <a:latin typeface="+mj-lt"/>
                <a:ea typeface="+mj-ea"/>
                <a:cs typeface="+mj-cs"/>
              </a:rPr>
              <a:t>добродетелей</a:t>
            </a:r>
            <a:r>
              <a:rPr lang="en-US" sz="3600" kern="1200" dirty="0">
                <a:solidFill>
                  <a:schemeClr val="tx1"/>
                </a:solidFill>
                <a:latin typeface="+mj-lt"/>
                <a:ea typeface="+mj-ea"/>
                <a:cs typeface="+mj-cs"/>
              </a:rPr>
              <a:t> «</a:t>
            </a:r>
            <a:r>
              <a:rPr lang="en-US" sz="3600" kern="1200" dirty="0" err="1">
                <a:solidFill>
                  <a:schemeClr val="tx1"/>
                </a:solidFill>
                <a:latin typeface="+mj-lt"/>
                <a:ea typeface="+mj-ea"/>
                <a:cs typeface="+mj-cs"/>
              </a:rPr>
              <a:t>прямыми</a:t>
            </a:r>
            <a:r>
              <a:rPr lang="en-US" sz="3600" kern="1200" dirty="0">
                <a:solidFill>
                  <a:schemeClr val="tx1"/>
                </a:solidFill>
                <a:latin typeface="+mj-lt"/>
                <a:ea typeface="+mj-ea"/>
                <a:cs typeface="+mj-cs"/>
              </a:rPr>
              <a:t> и </a:t>
            </a:r>
            <a:r>
              <a:rPr lang="en-US" sz="3600" kern="1200" dirty="0" err="1">
                <a:solidFill>
                  <a:schemeClr val="tx1"/>
                </a:solidFill>
                <a:latin typeface="+mj-lt"/>
                <a:ea typeface="+mj-ea"/>
                <a:cs typeface="+mj-cs"/>
              </a:rPr>
              <a:t>настоящими</a:t>
            </a:r>
            <a:r>
              <a:rPr lang="en-US" sz="3600" kern="1200" dirty="0">
                <a:solidFill>
                  <a:schemeClr val="tx1"/>
                </a:solidFill>
                <a:latin typeface="+mj-lt"/>
                <a:ea typeface="+mj-ea"/>
                <a:cs typeface="+mj-cs"/>
              </a:rPr>
              <a:t> </a:t>
            </a:r>
            <a:r>
              <a:rPr lang="en-US" sz="3600" kern="1200" dirty="0" err="1">
                <a:solidFill>
                  <a:schemeClr val="tx1"/>
                </a:solidFill>
                <a:latin typeface="+mj-lt"/>
                <a:ea typeface="+mj-ea"/>
                <a:cs typeface="+mj-cs"/>
              </a:rPr>
              <a:t>их</a:t>
            </a:r>
            <a:r>
              <a:rPr lang="en-US" sz="3600" kern="1200" dirty="0">
                <a:solidFill>
                  <a:schemeClr val="tx1"/>
                </a:solidFill>
                <a:latin typeface="+mj-lt"/>
                <a:ea typeface="+mj-ea"/>
                <a:cs typeface="+mj-cs"/>
              </a:rPr>
              <a:t> </a:t>
            </a:r>
            <a:r>
              <a:rPr lang="en-US" sz="3600" kern="1200" dirty="0" err="1">
                <a:solidFill>
                  <a:schemeClr val="tx1"/>
                </a:solidFill>
                <a:latin typeface="+mj-lt"/>
                <a:ea typeface="+mj-ea"/>
                <a:cs typeface="+mj-cs"/>
              </a:rPr>
              <a:t>именами</a:t>
            </a:r>
            <a:r>
              <a:rPr lang="en-US" sz="3600" kern="1200" dirty="0">
                <a:solidFill>
                  <a:schemeClr val="tx1"/>
                </a:solidFill>
                <a:latin typeface="+mj-lt"/>
                <a:ea typeface="+mj-ea"/>
                <a:cs typeface="+mj-cs"/>
              </a:rPr>
              <a:t>»?</a:t>
            </a:r>
          </a:p>
        </p:txBody>
      </p:sp>
      <p:pic>
        <p:nvPicPr>
          <p:cNvPr id="4102" name="Picture 6">
            <a:extLst>
              <a:ext uri="{FF2B5EF4-FFF2-40B4-BE49-F238E27FC236}">
                <a16:creationId xmlns:a16="http://schemas.microsoft.com/office/drawing/2014/main" id="{749084E4-E729-6FB2-8D75-449D6425BCF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553" b="1"/>
          <a:stretch/>
        </p:blipFill>
        <p:spPr bwMode="auto">
          <a:xfrm>
            <a:off x="198741" y="2410448"/>
            <a:ext cx="5803323" cy="3890357"/>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a:extLst>
              <a:ext uri="{FF2B5EF4-FFF2-40B4-BE49-F238E27FC236}">
                <a16:creationId xmlns:a16="http://schemas.microsoft.com/office/drawing/2014/main" id="{3E59CB5E-0837-DC69-E6BB-84398FC2CCA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428" r="3" b="3"/>
          <a:stretch/>
        </p:blipFill>
        <p:spPr bwMode="auto">
          <a:xfrm>
            <a:off x="6189934" y="2410448"/>
            <a:ext cx="5803323" cy="38903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760836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extLst>
    <p:ext uri="{6950BFC3-D8DA-4A85-94F7-54DA5524770B}">
      <p188:commentRel xmlns:p188="http://schemas.microsoft.com/office/powerpoint/2018/8/main" r:id="rId2"/>
    </p:ext>
  </p:extLst>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79A7CF-01AF-4178-9369-94E0C90EB0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оловок 1">
            <a:extLst>
              <a:ext uri="{FF2B5EF4-FFF2-40B4-BE49-F238E27FC236}">
                <a16:creationId xmlns:a16="http://schemas.microsoft.com/office/drawing/2014/main" id="{017A242F-BCFC-C7AA-7341-368E95BCFF2D}"/>
              </a:ext>
            </a:extLst>
          </p:cNvPr>
          <p:cNvSpPr>
            <a:spLocks noGrp="1"/>
          </p:cNvSpPr>
          <p:nvPr>
            <p:ph type="title"/>
          </p:nvPr>
        </p:nvSpPr>
        <p:spPr>
          <a:xfrm>
            <a:off x="9267909" y="2023110"/>
            <a:ext cx="2469624" cy="2846070"/>
          </a:xfrm>
        </p:spPr>
        <p:txBody>
          <a:bodyPr vert="horz" lIns="91440" tIns="45720" rIns="91440" bIns="45720" rtlCol="0" anchor="ctr">
            <a:normAutofit/>
          </a:bodyPr>
          <a:lstStyle/>
          <a:p>
            <a:r>
              <a:rPr lang="ru-RU" sz="3700" kern="1200" dirty="0">
                <a:solidFill>
                  <a:schemeClr val="tx1"/>
                </a:solidFill>
                <a:latin typeface="+mj-lt"/>
                <a:ea typeface="+mj-ea"/>
                <a:cs typeface="+mj-cs"/>
              </a:rPr>
              <a:t>Работа со словом = работа с человеком</a:t>
            </a:r>
            <a:endParaRPr lang="en-US" sz="3700" kern="1200" dirty="0">
              <a:solidFill>
                <a:schemeClr val="tx1"/>
              </a:solidFill>
              <a:latin typeface="+mj-lt"/>
              <a:ea typeface="+mj-ea"/>
              <a:cs typeface="+mj-cs"/>
            </a:endParaRPr>
          </a:p>
        </p:txBody>
      </p:sp>
      <p:sp>
        <p:nvSpPr>
          <p:cNvPr id="11" name="Rectangle 10">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433973" y="-827233"/>
            <a:ext cx="1715478" cy="858342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2085" y="664308"/>
            <a:ext cx="8082632" cy="560034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90F533E9-6690-41A8-A372-4C6C622D02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950447" y="3392097"/>
            <a:ext cx="1719072"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Рисунок 4" descr="Изображение выглядит как текст, снимок экрана, меню, Шрифт&#10;&#10;Автоматически созданное описание">
            <a:extLst>
              <a:ext uri="{FF2B5EF4-FFF2-40B4-BE49-F238E27FC236}">
                <a16:creationId xmlns:a16="http://schemas.microsoft.com/office/drawing/2014/main" id="{F96C79C7-734B-046E-FC78-EA15028B3A8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483" y="408801"/>
            <a:ext cx="7074167" cy="5791974"/>
          </a:xfrm>
          <a:prstGeom prst="rect">
            <a:avLst/>
          </a:prstGeom>
        </p:spPr>
      </p:pic>
    </p:spTree>
    <p:extLst>
      <p:ext uri="{BB962C8B-B14F-4D97-AF65-F5344CB8AC3E}">
        <p14:creationId xmlns:p14="http://schemas.microsoft.com/office/powerpoint/2010/main" val="387619308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79A7CF-01AF-4178-9369-94E0C90EB0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оловок 1">
            <a:extLst>
              <a:ext uri="{FF2B5EF4-FFF2-40B4-BE49-F238E27FC236}">
                <a16:creationId xmlns:a16="http://schemas.microsoft.com/office/drawing/2014/main" id="{43AE95F1-FEA8-CFBE-75F3-F15528491837}"/>
              </a:ext>
            </a:extLst>
          </p:cNvPr>
          <p:cNvSpPr>
            <a:spLocks noGrp="1"/>
          </p:cNvSpPr>
          <p:nvPr>
            <p:ph type="title"/>
          </p:nvPr>
        </p:nvSpPr>
        <p:spPr>
          <a:xfrm>
            <a:off x="9267909" y="2023110"/>
            <a:ext cx="2469624" cy="2846070"/>
          </a:xfrm>
        </p:spPr>
        <p:txBody>
          <a:bodyPr vert="horz" lIns="91440" tIns="45720" rIns="91440" bIns="45720" rtlCol="0" anchor="ctr">
            <a:normAutofit/>
          </a:bodyPr>
          <a:lstStyle/>
          <a:p>
            <a:r>
              <a:rPr lang="en-US" sz="3100" kern="1200" dirty="0">
                <a:solidFill>
                  <a:schemeClr val="tx1"/>
                </a:solidFill>
                <a:latin typeface="+mj-lt"/>
                <a:ea typeface="+mj-ea"/>
                <a:cs typeface="+mj-cs"/>
              </a:rPr>
              <a:t> </a:t>
            </a:r>
            <a:r>
              <a:rPr lang="en-US" sz="3100" kern="1200" dirty="0" err="1">
                <a:solidFill>
                  <a:schemeClr val="tx1"/>
                </a:solidFill>
                <a:latin typeface="+mj-lt"/>
                <a:ea typeface="+mj-ea"/>
                <a:cs typeface="+mj-cs"/>
              </a:rPr>
              <a:t>Рецепты</a:t>
            </a:r>
            <a:r>
              <a:rPr lang="en-US" sz="3100" kern="1200" dirty="0">
                <a:solidFill>
                  <a:schemeClr val="tx1"/>
                </a:solidFill>
                <a:latin typeface="+mj-lt"/>
                <a:ea typeface="+mj-ea"/>
                <a:cs typeface="+mj-cs"/>
              </a:rPr>
              <a:t> </a:t>
            </a:r>
            <a:r>
              <a:rPr lang="en-US" sz="3100" kern="1200" dirty="0" err="1">
                <a:solidFill>
                  <a:schemeClr val="tx1"/>
                </a:solidFill>
                <a:latin typeface="+mj-lt"/>
                <a:ea typeface="+mj-ea"/>
                <a:cs typeface="+mj-cs"/>
              </a:rPr>
              <a:t>от</a:t>
            </a:r>
            <a:r>
              <a:rPr lang="en-US" sz="3100" kern="1200" dirty="0">
                <a:solidFill>
                  <a:schemeClr val="tx1"/>
                </a:solidFill>
                <a:latin typeface="+mj-lt"/>
                <a:ea typeface="+mj-ea"/>
                <a:cs typeface="+mj-cs"/>
              </a:rPr>
              <a:t> «</a:t>
            </a:r>
            <a:r>
              <a:rPr lang="en-US" sz="3100" kern="1200" dirty="0" err="1">
                <a:solidFill>
                  <a:schemeClr val="tx1"/>
                </a:solidFill>
                <a:latin typeface="+mj-lt"/>
                <a:ea typeface="+mj-ea"/>
                <a:cs typeface="+mj-cs"/>
              </a:rPr>
              <a:t>обост</a:t>
            </a:r>
            <a:r>
              <a:rPr lang="ru-RU" sz="3100" kern="1200" dirty="0">
                <a:solidFill>
                  <a:schemeClr val="tx1"/>
                </a:solidFill>
                <a:latin typeface="+mj-lt"/>
                <a:ea typeface="+mj-ea"/>
                <a:cs typeface="+mj-cs"/>
              </a:rPr>
              <a:t>р</a:t>
            </a:r>
            <a:r>
              <a:rPr lang="en-US" sz="3100" kern="1200" dirty="0" err="1">
                <a:solidFill>
                  <a:schemeClr val="tx1"/>
                </a:solidFill>
                <a:latin typeface="+mj-lt"/>
                <a:ea typeface="+mj-ea"/>
                <a:cs typeface="+mj-cs"/>
              </a:rPr>
              <a:t>ения</a:t>
            </a:r>
            <a:r>
              <a:rPr lang="en-US" sz="3100" kern="1200" dirty="0">
                <a:solidFill>
                  <a:schemeClr val="tx1"/>
                </a:solidFill>
                <a:latin typeface="+mj-lt"/>
                <a:ea typeface="+mj-ea"/>
                <a:cs typeface="+mj-cs"/>
              </a:rPr>
              <a:t> </a:t>
            </a:r>
            <a:r>
              <a:rPr lang="en-US" sz="3100" kern="1200" dirty="0" err="1">
                <a:solidFill>
                  <a:schemeClr val="tx1"/>
                </a:solidFill>
                <a:latin typeface="+mj-lt"/>
                <a:ea typeface="+mj-ea"/>
                <a:cs typeface="+mj-cs"/>
              </a:rPr>
              <a:t>лукавства</a:t>
            </a:r>
            <a:r>
              <a:rPr lang="en-US" sz="3100" kern="1200" dirty="0">
                <a:solidFill>
                  <a:schemeClr val="tx1"/>
                </a:solidFill>
                <a:latin typeface="+mj-lt"/>
                <a:ea typeface="+mj-ea"/>
                <a:cs typeface="+mj-cs"/>
              </a:rPr>
              <a:t>»</a:t>
            </a:r>
            <a:r>
              <a:rPr lang="ru-RU" sz="3100" kern="1200" dirty="0">
                <a:solidFill>
                  <a:schemeClr val="tx1"/>
                </a:solidFill>
                <a:latin typeface="+mj-lt"/>
                <a:ea typeface="+mj-ea"/>
                <a:cs typeface="+mj-cs"/>
              </a:rPr>
              <a:t>: от мысли к действию</a:t>
            </a:r>
            <a:endParaRPr lang="en-US" sz="3100" kern="1200" dirty="0">
              <a:solidFill>
                <a:schemeClr val="tx1"/>
              </a:solidFill>
              <a:latin typeface="+mj-lt"/>
              <a:ea typeface="+mj-ea"/>
              <a:cs typeface="+mj-cs"/>
            </a:endParaRPr>
          </a:p>
        </p:txBody>
      </p:sp>
      <p:sp>
        <p:nvSpPr>
          <p:cNvPr id="11" name="Rectangle 10">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433973" y="-827233"/>
            <a:ext cx="1715478" cy="858342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2085" y="664308"/>
            <a:ext cx="8082632" cy="560034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90F533E9-6690-41A8-A372-4C6C622D02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950447" y="3392097"/>
            <a:ext cx="1719072"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Рисунок 4" descr="Изображение выглядит как текст, меню, бумага, Бумажное изделие&#10;&#10;Автоматически созданное описание">
            <a:extLst>
              <a:ext uri="{FF2B5EF4-FFF2-40B4-BE49-F238E27FC236}">
                <a16:creationId xmlns:a16="http://schemas.microsoft.com/office/drawing/2014/main" id="{B6BF3B5D-0173-3AD1-83C2-E41FDB93A0CF}"/>
              </a:ext>
            </a:extLst>
          </p:cNvPr>
          <p:cNvPicPr>
            <a:picLocks noChangeAspect="1"/>
          </p:cNvPicPr>
          <p:nvPr/>
        </p:nvPicPr>
        <p:blipFill rotWithShape="1">
          <a:blip r:embed="rId2">
            <a:extLst>
              <a:ext uri="{28A0092B-C50C-407E-A947-70E740481C1C}">
                <a14:useLocalDpi xmlns:a14="http://schemas.microsoft.com/office/drawing/2010/main" val="0"/>
              </a:ext>
            </a:extLst>
          </a:blip>
          <a:srcRect b="38440"/>
          <a:stretch/>
        </p:blipFill>
        <p:spPr>
          <a:xfrm>
            <a:off x="1319966" y="347368"/>
            <a:ext cx="6454930" cy="5846324"/>
          </a:xfrm>
          <a:prstGeom prst="rect">
            <a:avLst/>
          </a:prstGeom>
        </p:spPr>
      </p:pic>
    </p:spTree>
    <p:extLst>
      <p:ext uri="{BB962C8B-B14F-4D97-AF65-F5344CB8AC3E}">
        <p14:creationId xmlns:p14="http://schemas.microsoft.com/office/powerpoint/2010/main" val="60025385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45" name="Rectangle 5144">
            <a:extLst>
              <a:ext uri="{FF2B5EF4-FFF2-40B4-BE49-F238E27FC236}">
                <a16:creationId xmlns:a16="http://schemas.microsoft.com/office/drawing/2014/main" id="{4D4677D2-D5AC-4CF9-9EED-2B89D0A1C2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47" name="Rectangle 5146">
            <a:extLst>
              <a:ext uri="{FF2B5EF4-FFF2-40B4-BE49-F238E27FC236}">
                <a16:creationId xmlns:a16="http://schemas.microsoft.com/office/drawing/2014/main" id="{AF695F69-7001-421E-98A8-E74156934A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Рисунок 3">
            <a:extLst>
              <a:ext uri="{FF2B5EF4-FFF2-40B4-BE49-F238E27FC236}">
                <a16:creationId xmlns:a16="http://schemas.microsoft.com/office/drawing/2014/main" id="{E5F037C4-D299-757B-19B2-DEDDEB4E2BAA}"/>
              </a:ext>
            </a:extLst>
          </p:cNvPr>
          <p:cNvPicPr>
            <a:picLocks noChangeAspect="1"/>
          </p:cNvPicPr>
          <p:nvPr/>
        </p:nvPicPr>
        <p:blipFill rotWithShape="1">
          <a:blip r:embed="rId2"/>
          <a:srcRect t="15625"/>
          <a:stretch/>
        </p:blipFill>
        <p:spPr>
          <a:xfrm>
            <a:off x="6096010" y="10"/>
            <a:ext cx="6095999" cy="6857990"/>
          </a:xfrm>
          <a:custGeom>
            <a:avLst/>
            <a:gdLst/>
            <a:ahLst/>
            <a:cxnLst/>
            <a:rect l="l" t="t" r="r" b="b"/>
            <a:pathLst>
              <a:path w="6095999" h="6858000">
                <a:moveTo>
                  <a:pt x="0" y="0"/>
                </a:moveTo>
                <a:lnTo>
                  <a:pt x="6095999" y="0"/>
                </a:lnTo>
                <a:lnTo>
                  <a:pt x="6095999" y="6858000"/>
                </a:lnTo>
                <a:lnTo>
                  <a:pt x="0" y="6858000"/>
                </a:lnTo>
                <a:lnTo>
                  <a:pt x="0" y="6857999"/>
                </a:lnTo>
                <a:lnTo>
                  <a:pt x="4220980" y="6857999"/>
                </a:lnTo>
                <a:lnTo>
                  <a:pt x="4213164" y="6851010"/>
                </a:lnTo>
                <a:cubicBezTo>
                  <a:pt x="4181666" y="6825777"/>
                  <a:pt x="4066661" y="6744343"/>
                  <a:pt x="4062999" y="6737842"/>
                </a:cubicBezTo>
                <a:cubicBezTo>
                  <a:pt x="4024279" y="6693220"/>
                  <a:pt x="4060463" y="6731339"/>
                  <a:pt x="3994350" y="6686435"/>
                </a:cubicBezTo>
                <a:cubicBezTo>
                  <a:pt x="3947033" y="6670674"/>
                  <a:pt x="3899856" y="6566625"/>
                  <a:pt x="3859426" y="6512643"/>
                </a:cubicBezTo>
                <a:cubicBezTo>
                  <a:pt x="3843619" y="6494605"/>
                  <a:pt x="3819111" y="6476220"/>
                  <a:pt x="3795266" y="6469055"/>
                </a:cubicBezTo>
                <a:cubicBezTo>
                  <a:pt x="3772240" y="6479507"/>
                  <a:pt x="3769424" y="6446115"/>
                  <a:pt x="3752228" y="6440526"/>
                </a:cubicBezTo>
                <a:cubicBezTo>
                  <a:pt x="3742060" y="6447641"/>
                  <a:pt x="3719048" y="6424775"/>
                  <a:pt x="3716355" y="6414007"/>
                </a:cubicBezTo>
                <a:cubicBezTo>
                  <a:pt x="3729286" y="6392352"/>
                  <a:pt x="3629924" y="6387100"/>
                  <a:pt x="3629916" y="6370687"/>
                </a:cubicBezTo>
                <a:cubicBezTo>
                  <a:pt x="3600280" y="6362353"/>
                  <a:pt x="3495200" y="6368444"/>
                  <a:pt x="3479034" y="6339494"/>
                </a:cubicBezTo>
                <a:cubicBezTo>
                  <a:pt x="3420435" y="6317314"/>
                  <a:pt x="3345614" y="6290932"/>
                  <a:pt x="3319627" y="6285893"/>
                </a:cubicBezTo>
                <a:cubicBezTo>
                  <a:pt x="3282294" y="6327705"/>
                  <a:pt x="3185936" y="6185255"/>
                  <a:pt x="3075494" y="6164273"/>
                </a:cubicBezTo>
                <a:cubicBezTo>
                  <a:pt x="3059427" y="6166243"/>
                  <a:pt x="3051440" y="6164859"/>
                  <a:pt x="3050019" y="6153683"/>
                </a:cubicBezTo>
                <a:cubicBezTo>
                  <a:pt x="3016030" y="6146243"/>
                  <a:pt x="2991340" y="6114870"/>
                  <a:pt x="2963636" y="6123708"/>
                </a:cubicBezTo>
                <a:cubicBezTo>
                  <a:pt x="2928425" y="6105855"/>
                  <a:pt x="2947049" y="6092097"/>
                  <a:pt x="2914912" y="6078439"/>
                </a:cubicBezTo>
                <a:lnTo>
                  <a:pt x="2770812" y="6041758"/>
                </a:lnTo>
                <a:cubicBezTo>
                  <a:pt x="2750466" y="6034724"/>
                  <a:pt x="2729222" y="6014032"/>
                  <a:pt x="2708585" y="6007728"/>
                </a:cubicBezTo>
                <a:lnTo>
                  <a:pt x="2687072" y="6003931"/>
                </a:lnTo>
                <a:lnTo>
                  <a:pt x="2674457" y="5991515"/>
                </a:lnTo>
                <a:cubicBezTo>
                  <a:pt x="2668773" y="5988707"/>
                  <a:pt x="2661696" y="5988167"/>
                  <a:pt x="2652298" y="5991525"/>
                </a:cubicBezTo>
                <a:cubicBezTo>
                  <a:pt x="2634345" y="5986939"/>
                  <a:pt x="2583809" y="5969299"/>
                  <a:pt x="2566743" y="5963996"/>
                </a:cubicBezTo>
                <a:lnTo>
                  <a:pt x="2549903" y="5959709"/>
                </a:lnTo>
                <a:lnTo>
                  <a:pt x="2542177" y="5951723"/>
                </a:lnTo>
                <a:cubicBezTo>
                  <a:pt x="2529898" y="5945994"/>
                  <a:pt x="2498812" y="5935402"/>
                  <a:pt x="2476225" y="5925338"/>
                </a:cubicBezTo>
                <a:cubicBezTo>
                  <a:pt x="2457810" y="5911056"/>
                  <a:pt x="2433846" y="5899348"/>
                  <a:pt x="2406656" y="5891344"/>
                </a:cubicBezTo>
                <a:cubicBezTo>
                  <a:pt x="2400991" y="5896275"/>
                  <a:pt x="2393612" y="5885783"/>
                  <a:pt x="2389160" y="5883030"/>
                </a:cubicBezTo>
                <a:cubicBezTo>
                  <a:pt x="2387458" y="5886701"/>
                  <a:pt x="2375233" y="5885881"/>
                  <a:pt x="2372540" y="5881920"/>
                </a:cubicBezTo>
                <a:cubicBezTo>
                  <a:pt x="2293168" y="5849488"/>
                  <a:pt x="2325743" y="5894734"/>
                  <a:pt x="2283811" y="5862541"/>
                </a:cubicBezTo>
                <a:cubicBezTo>
                  <a:pt x="2275730" y="5859531"/>
                  <a:pt x="2268484" y="5859925"/>
                  <a:pt x="2261759" y="5861764"/>
                </a:cubicBezTo>
                <a:lnTo>
                  <a:pt x="2219265" y="5849327"/>
                </a:lnTo>
                <a:cubicBezTo>
                  <a:pt x="2203078" y="5842651"/>
                  <a:pt x="2185672" y="5837119"/>
                  <a:pt x="2167456" y="5832891"/>
                </a:cubicBezTo>
                <a:cubicBezTo>
                  <a:pt x="2161387" y="5839963"/>
                  <a:pt x="2149583" y="5826532"/>
                  <a:pt x="2143288" y="5823218"/>
                </a:cubicBezTo>
                <a:cubicBezTo>
                  <a:pt x="2141966" y="5828274"/>
                  <a:pt x="2126227" y="5828196"/>
                  <a:pt x="2121889" y="5823116"/>
                </a:cubicBezTo>
                <a:cubicBezTo>
                  <a:pt x="2013448" y="5786297"/>
                  <a:pt x="2065303" y="5844161"/>
                  <a:pt x="2004548" y="5804552"/>
                </a:cubicBezTo>
                <a:cubicBezTo>
                  <a:pt x="1993575" y="5801194"/>
                  <a:pt x="1984449" y="5802325"/>
                  <a:pt x="1976317" y="5805346"/>
                </a:cubicBezTo>
                <a:lnTo>
                  <a:pt x="1960968" y="5813703"/>
                </a:lnTo>
                <a:lnTo>
                  <a:pt x="1951886" y="5808313"/>
                </a:lnTo>
                <a:cubicBezTo>
                  <a:pt x="1914205" y="5801767"/>
                  <a:pt x="1900427" y="5810657"/>
                  <a:pt x="1881129" y="5796205"/>
                </a:cubicBezTo>
                <a:cubicBezTo>
                  <a:pt x="1847467" y="5788576"/>
                  <a:pt x="1808824" y="5783942"/>
                  <a:pt x="1778393" y="5776687"/>
                </a:cubicBezTo>
                <a:cubicBezTo>
                  <a:pt x="1764338" y="5756704"/>
                  <a:pt x="1721542" y="5761928"/>
                  <a:pt x="1698544" y="5752677"/>
                </a:cubicBezTo>
                <a:cubicBezTo>
                  <a:pt x="1688689" y="5744367"/>
                  <a:pt x="1680710" y="5741898"/>
                  <a:pt x="1667763" y="5746936"/>
                </a:cubicBezTo>
                <a:cubicBezTo>
                  <a:pt x="1622782" y="5706970"/>
                  <a:pt x="1636232" y="5740258"/>
                  <a:pt x="1589890" y="5720079"/>
                </a:cubicBezTo>
                <a:cubicBezTo>
                  <a:pt x="1550522" y="5700408"/>
                  <a:pt x="1504390" y="5684235"/>
                  <a:pt x="1470745" y="5647268"/>
                </a:cubicBezTo>
                <a:cubicBezTo>
                  <a:pt x="1465307" y="5637473"/>
                  <a:pt x="1447590" y="5631171"/>
                  <a:pt x="1431171" y="5633192"/>
                </a:cubicBezTo>
                <a:cubicBezTo>
                  <a:pt x="1428344" y="5633540"/>
                  <a:pt x="1425665" y="5634127"/>
                  <a:pt x="1423215" y="5634934"/>
                </a:cubicBezTo>
                <a:cubicBezTo>
                  <a:pt x="1404063" y="5609561"/>
                  <a:pt x="1384477" y="5616951"/>
                  <a:pt x="1377158" y="5600720"/>
                </a:cubicBezTo>
                <a:cubicBezTo>
                  <a:pt x="1337416" y="5587406"/>
                  <a:pt x="1299119" y="5594952"/>
                  <a:pt x="1292001" y="5580595"/>
                </a:cubicBezTo>
                <a:cubicBezTo>
                  <a:pt x="1270404" y="5577445"/>
                  <a:pt x="1236263" y="5586393"/>
                  <a:pt x="1224877" y="5570207"/>
                </a:cubicBezTo>
                <a:cubicBezTo>
                  <a:pt x="1218892" y="5580643"/>
                  <a:pt x="1203320" y="5557444"/>
                  <a:pt x="1188481" y="5562311"/>
                </a:cubicBezTo>
                <a:cubicBezTo>
                  <a:pt x="1177571" y="5566931"/>
                  <a:pt x="1170302" y="5560971"/>
                  <a:pt x="1160620" y="5558862"/>
                </a:cubicBezTo>
                <a:cubicBezTo>
                  <a:pt x="1146504" y="5561577"/>
                  <a:pt x="1106544" y="5545833"/>
                  <a:pt x="1097113" y="5537725"/>
                </a:cubicBezTo>
                <a:cubicBezTo>
                  <a:pt x="1076260" y="5511528"/>
                  <a:pt x="1012618" y="5517876"/>
                  <a:pt x="994944" y="5497522"/>
                </a:cubicBezTo>
                <a:cubicBezTo>
                  <a:pt x="987638" y="5493756"/>
                  <a:pt x="980141" y="5491480"/>
                  <a:pt x="972567" y="5490138"/>
                </a:cubicBezTo>
                <a:lnTo>
                  <a:pt x="927036" y="5488921"/>
                </a:lnTo>
                <a:lnTo>
                  <a:pt x="905198" y="5488488"/>
                </a:lnTo>
                <a:cubicBezTo>
                  <a:pt x="920127" y="5466532"/>
                  <a:pt x="847550" y="5479119"/>
                  <a:pt x="871473" y="5463326"/>
                </a:cubicBezTo>
                <a:cubicBezTo>
                  <a:pt x="835241" y="5455796"/>
                  <a:pt x="824844" y="5441869"/>
                  <a:pt x="787335" y="5431076"/>
                </a:cubicBezTo>
                <a:lnTo>
                  <a:pt x="646418" y="5398569"/>
                </a:lnTo>
                <a:cubicBezTo>
                  <a:pt x="594533" y="5378172"/>
                  <a:pt x="569175" y="5376706"/>
                  <a:pt x="522316" y="5365133"/>
                </a:cubicBezTo>
                <a:cubicBezTo>
                  <a:pt x="485699" y="5316148"/>
                  <a:pt x="451396" y="5327743"/>
                  <a:pt x="425051" y="5295085"/>
                </a:cubicBezTo>
                <a:cubicBezTo>
                  <a:pt x="373115" y="5280721"/>
                  <a:pt x="376598" y="5265782"/>
                  <a:pt x="318461" y="5265657"/>
                </a:cubicBezTo>
                <a:lnTo>
                  <a:pt x="266536" y="5232252"/>
                </a:lnTo>
                <a:cubicBezTo>
                  <a:pt x="254867" y="5225616"/>
                  <a:pt x="251642" y="5227516"/>
                  <a:pt x="248444" y="5225838"/>
                </a:cubicBezTo>
                <a:lnTo>
                  <a:pt x="247345" y="5222181"/>
                </a:lnTo>
                <a:lnTo>
                  <a:pt x="237345" y="5217023"/>
                </a:lnTo>
                <a:lnTo>
                  <a:pt x="219603" y="5204977"/>
                </a:lnTo>
                <a:lnTo>
                  <a:pt x="214443" y="5204489"/>
                </a:lnTo>
                <a:lnTo>
                  <a:pt x="184816" y="5189073"/>
                </a:lnTo>
                <a:lnTo>
                  <a:pt x="183534" y="5189699"/>
                </a:lnTo>
                <a:cubicBezTo>
                  <a:pt x="179981" y="5190754"/>
                  <a:pt x="176085" y="5190869"/>
                  <a:pt x="171363" y="5189023"/>
                </a:cubicBezTo>
                <a:cubicBezTo>
                  <a:pt x="165797" y="5204157"/>
                  <a:pt x="163531" y="5192594"/>
                  <a:pt x="150096" y="5185813"/>
                </a:cubicBezTo>
                <a:lnTo>
                  <a:pt x="59253" y="5172817"/>
                </a:lnTo>
                <a:lnTo>
                  <a:pt x="52526" y="5170052"/>
                </a:lnTo>
                <a:lnTo>
                  <a:pt x="52188" y="5170183"/>
                </a:lnTo>
                <a:cubicBezTo>
                  <a:pt x="50293" y="5169980"/>
                  <a:pt x="47917" y="5169219"/>
                  <a:pt x="44687" y="5167637"/>
                </a:cubicBezTo>
                <a:lnTo>
                  <a:pt x="40261" y="5165012"/>
                </a:lnTo>
                <a:lnTo>
                  <a:pt x="27209" y="5159648"/>
                </a:lnTo>
                <a:lnTo>
                  <a:pt x="21368" y="5159036"/>
                </a:lnTo>
                <a:lnTo>
                  <a:pt x="0" y="5158850"/>
                </a:lnTo>
                <a:close/>
              </a:path>
            </a:pathLst>
          </a:custGeom>
        </p:spPr>
      </p:pic>
      <p:sp>
        <p:nvSpPr>
          <p:cNvPr id="2" name="Заголовок 1">
            <a:extLst>
              <a:ext uri="{FF2B5EF4-FFF2-40B4-BE49-F238E27FC236}">
                <a16:creationId xmlns:a16="http://schemas.microsoft.com/office/drawing/2014/main" id="{2A64C57A-42F8-1751-A9DA-EC4C8F6475B0}"/>
              </a:ext>
            </a:extLst>
          </p:cNvPr>
          <p:cNvSpPr>
            <a:spLocks noGrp="1"/>
          </p:cNvSpPr>
          <p:nvPr>
            <p:ph type="title"/>
          </p:nvPr>
        </p:nvSpPr>
        <p:spPr>
          <a:xfrm>
            <a:off x="599818" y="5234320"/>
            <a:ext cx="6931319" cy="940569"/>
          </a:xfrm>
        </p:spPr>
        <p:txBody>
          <a:bodyPr vert="horz" lIns="91440" tIns="45720" rIns="91440" bIns="45720" rtlCol="0" anchor="b">
            <a:normAutofit/>
          </a:bodyPr>
          <a:lstStyle/>
          <a:p>
            <a:r>
              <a:rPr lang="en-US" sz="2800" b="1" kern="1200" dirty="0" err="1">
                <a:solidFill>
                  <a:schemeClr val="tx1">
                    <a:lumMod val="85000"/>
                    <a:lumOff val="15000"/>
                  </a:schemeClr>
                </a:solidFill>
                <a:latin typeface="+mj-lt"/>
                <a:ea typeface="+mj-ea"/>
                <a:cs typeface="+mj-cs"/>
              </a:rPr>
              <a:t>На</a:t>
            </a:r>
            <a:r>
              <a:rPr lang="en-US" sz="2800" b="1" kern="1200" dirty="0">
                <a:solidFill>
                  <a:schemeClr val="tx1">
                    <a:lumMod val="85000"/>
                    <a:lumOff val="15000"/>
                  </a:schemeClr>
                </a:solidFill>
                <a:latin typeface="+mj-lt"/>
                <a:ea typeface="+mj-ea"/>
                <a:cs typeface="+mj-cs"/>
              </a:rPr>
              <a:t> </a:t>
            </a:r>
            <a:r>
              <a:rPr lang="en-US" sz="2800" b="1" kern="1200" dirty="0" err="1">
                <a:solidFill>
                  <a:schemeClr val="tx1">
                    <a:lumMod val="85000"/>
                    <a:lumOff val="15000"/>
                  </a:schemeClr>
                </a:solidFill>
                <a:latin typeface="+mj-lt"/>
                <a:ea typeface="+mj-ea"/>
                <a:cs typeface="+mj-cs"/>
              </a:rPr>
              <a:t>наше</a:t>
            </a:r>
            <a:r>
              <a:rPr lang="en-US" sz="2800" b="1" kern="1200" dirty="0">
                <a:solidFill>
                  <a:schemeClr val="tx1">
                    <a:lumMod val="85000"/>
                    <a:lumOff val="15000"/>
                  </a:schemeClr>
                </a:solidFill>
                <a:latin typeface="+mj-lt"/>
                <a:ea typeface="+mj-ea"/>
                <a:cs typeface="+mj-cs"/>
              </a:rPr>
              <a:t> </a:t>
            </a:r>
            <a:r>
              <a:rPr lang="en-US" sz="2800" b="1" kern="1200" dirty="0" err="1">
                <a:solidFill>
                  <a:schemeClr val="tx1">
                    <a:lumMod val="85000"/>
                    <a:lumOff val="15000"/>
                  </a:schemeClr>
                </a:solidFill>
                <a:latin typeface="+mj-lt"/>
                <a:ea typeface="+mj-ea"/>
                <a:cs typeface="+mj-cs"/>
              </a:rPr>
              <a:t>место</a:t>
            </a:r>
            <a:r>
              <a:rPr lang="en-US" sz="2800" b="1" kern="1200" dirty="0">
                <a:solidFill>
                  <a:schemeClr val="tx1">
                    <a:lumMod val="85000"/>
                    <a:lumOff val="15000"/>
                  </a:schemeClr>
                </a:solidFill>
                <a:latin typeface="+mj-lt"/>
                <a:ea typeface="+mj-ea"/>
                <a:cs typeface="+mj-cs"/>
              </a:rPr>
              <a:t> </a:t>
            </a:r>
            <a:r>
              <a:rPr lang="en-US" sz="2800" b="1" kern="1200" dirty="0" err="1">
                <a:solidFill>
                  <a:schemeClr val="tx1">
                    <a:lumMod val="85000"/>
                    <a:lumOff val="15000"/>
                  </a:schemeClr>
                </a:solidFill>
                <a:latin typeface="+mj-lt"/>
                <a:ea typeface="+mj-ea"/>
                <a:cs typeface="+mj-cs"/>
              </a:rPr>
              <a:t>может</a:t>
            </a:r>
            <a:r>
              <a:rPr lang="en-US" sz="2800" b="1" kern="1200" dirty="0">
                <a:solidFill>
                  <a:schemeClr val="tx1">
                    <a:lumMod val="85000"/>
                    <a:lumOff val="15000"/>
                  </a:schemeClr>
                </a:solidFill>
                <a:latin typeface="+mj-lt"/>
                <a:ea typeface="+mj-ea"/>
                <a:cs typeface="+mj-cs"/>
              </a:rPr>
              <a:t> </a:t>
            </a:r>
            <a:r>
              <a:rPr lang="en-US" sz="2800" b="1" kern="1200" dirty="0" err="1">
                <a:solidFill>
                  <a:schemeClr val="tx1">
                    <a:lumMod val="85000"/>
                    <a:lumOff val="15000"/>
                  </a:schemeClr>
                </a:solidFill>
                <a:latin typeface="+mj-lt"/>
                <a:ea typeface="+mj-ea"/>
                <a:cs typeface="+mj-cs"/>
              </a:rPr>
              <a:t>прийти</a:t>
            </a:r>
            <a:r>
              <a:rPr lang="en-US" sz="2800" b="1" kern="1200" dirty="0">
                <a:solidFill>
                  <a:schemeClr val="tx1">
                    <a:lumMod val="85000"/>
                    <a:lumOff val="15000"/>
                  </a:schemeClr>
                </a:solidFill>
                <a:latin typeface="+mj-lt"/>
                <a:ea typeface="+mj-ea"/>
                <a:cs typeface="+mj-cs"/>
              </a:rPr>
              <a:t> и </a:t>
            </a:r>
            <a:r>
              <a:rPr lang="en-US" sz="2800" b="1" kern="1200" dirty="0" err="1">
                <a:solidFill>
                  <a:schemeClr val="tx1">
                    <a:lumMod val="85000"/>
                    <a:lumOff val="15000"/>
                  </a:schemeClr>
                </a:solidFill>
                <a:latin typeface="+mj-lt"/>
                <a:ea typeface="+mj-ea"/>
                <a:cs typeface="+mj-cs"/>
              </a:rPr>
              <a:t>психолог</a:t>
            </a:r>
            <a:endParaRPr lang="en-US" sz="2800" b="1" kern="1200" dirty="0">
              <a:solidFill>
                <a:schemeClr val="tx1">
                  <a:lumMod val="85000"/>
                  <a:lumOff val="15000"/>
                </a:schemeClr>
              </a:solidFill>
              <a:latin typeface="+mj-lt"/>
              <a:ea typeface="+mj-ea"/>
              <a:cs typeface="+mj-cs"/>
            </a:endParaRPr>
          </a:p>
        </p:txBody>
      </p:sp>
      <p:pic>
        <p:nvPicPr>
          <p:cNvPr id="5122" name="Picture 2">
            <a:extLst>
              <a:ext uri="{FF2B5EF4-FFF2-40B4-BE49-F238E27FC236}">
                <a16:creationId xmlns:a16="http://schemas.microsoft.com/office/drawing/2014/main" id="{09704B37-CA94-5E0F-79DC-BA66DC47694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8501" r="1372" b="-2"/>
          <a:stretch/>
        </p:blipFill>
        <p:spPr bwMode="auto">
          <a:xfrm>
            <a:off x="-5388" y="10"/>
            <a:ext cx="6169518" cy="5158840"/>
          </a:xfrm>
          <a:custGeom>
            <a:avLst/>
            <a:gdLst/>
            <a:ahLst/>
            <a:cxnLst/>
            <a:rect l="l" t="t" r="r" b="b"/>
            <a:pathLst>
              <a:path w="6096000" h="5158850">
                <a:moveTo>
                  <a:pt x="0" y="0"/>
                </a:moveTo>
                <a:lnTo>
                  <a:pt x="6096000" y="0"/>
                </a:lnTo>
                <a:lnTo>
                  <a:pt x="6096000" y="5158850"/>
                </a:lnTo>
                <a:lnTo>
                  <a:pt x="5957305" y="5157644"/>
                </a:lnTo>
                <a:cubicBezTo>
                  <a:pt x="5920540" y="5151975"/>
                  <a:pt x="5887096" y="5153588"/>
                  <a:pt x="5857259" y="5143603"/>
                </a:cubicBezTo>
                <a:cubicBezTo>
                  <a:pt x="5843335" y="5146861"/>
                  <a:pt x="5830921" y="5147051"/>
                  <a:pt x="5821375" y="5137142"/>
                </a:cubicBezTo>
                <a:cubicBezTo>
                  <a:pt x="5786501" y="5134144"/>
                  <a:pt x="5775399" y="5144200"/>
                  <a:pt x="5755916" y="5131695"/>
                </a:cubicBezTo>
                <a:cubicBezTo>
                  <a:pt x="5732132" y="5146996"/>
                  <a:pt x="5732735" y="5139753"/>
                  <a:pt x="5725007" y="5132964"/>
                </a:cubicBezTo>
                <a:lnTo>
                  <a:pt x="5723810" y="5132374"/>
                </a:lnTo>
                <a:lnTo>
                  <a:pt x="5720531" y="5134578"/>
                </a:lnTo>
                <a:lnTo>
                  <a:pt x="5714795" y="5134902"/>
                </a:lnTo>
                <a:lnTo>
                  <a:pt x="5700142" y="5131655"/>
                </a:lnTo>
                <a:lnTo>
                  <a:pt x="5694799" y="5129754"/>
                </a:lnTo>
                <a:cubicBezTo>
                  <a:pt x="5691058" y="5128696"/>
                  <a:pt x="5688491" y="5128320"/>
                  <a:pt x="5686627" y="5128420"/>
                </a:cubicBezTo>
                <a:lnTo>
                  <a:pt x="5686371" y="5128603"/>
                </a:lnTo>
                <a:lnTo>
                  <a:pt x="5678819" y="5126929"/>
                </a:lnTo>
                <a:cubicBezTo>
                  <a:pt x="5666199" y="5123608"/>
                  <a:pt x="5654035" y="5119908"/>
                  <a:pt x="5642547" y="5116000"/>
                </a:cubicBezTo>
                <a:cubicBezTo>
                  <a:pt x="5629445" y="5126457"/>
                  <a:pt x="5588783" y="5104807"/>
                  <a:pt x="5587979" y="5128480"/>
                </a:cubicBezTo>
                <a:cubicBezTo>
                  <a:pt x="5572317" y="5123886"/>
                  <a:pt x="5564904" y="5112774"/>
                  <a:pt x="5566635" y="5128675"/>
                </a:cubicBezTo>
                <a:cubicBezTo>
                  <a:pt x="5561375" y="5127594"/>
                  <a:pt x="5557787" y="5128327"/>
                  <a:pt x="5554953" y="5129937"/>
                </a:cubicBezTo>
                <a:lnTo>
                  <a:pt x="5554039" y="5130763"/>
                </a:lnTo>
                <a:lnTo>
                  <a:pt x="5514254" y="5120517"/>
                </a:lnTo>
                <a:lnTo>
                  <a:pt x="5492156" y="5111382"/>
                </a:lnTo>
                <a:lnTo>
                  <a:pt x="5480446" y="5107855"/>
                </a:lnTo>
                <a:lnTo>
                  <a:pt x="5477744" y="5104402"/>
                </a:lnTo>
                <a:cubicBezTo>
                  <a:pt x="5474490" y="5102038"/>
                  <a:pt x="5469391" y="5100405"/>
                  <a:pt x="5460150" y="5100442"/>
                </a:cubicBezTo>
                <a:lnTo>
                  <a:pt x="5457901" y="5100914"/>
                </a:lnTo>
                <a:lnTo>
                  <a:pt x="5444243" y="5094201"/>
                </a:lnTo>
                <a:cubicBezTo>
                  <a:pt x="5439994" y="5091441"/>
                  <a:pt x="5436419" y="5088231"/>
                  <a:pt x="5433825" y="5084410"/>
                </a:cubicBezTo>
                <a:cubicBezTo>
                  <a:pt x="5379443" y="5093528"/>
                  <a:pt x="5336110" y="5069767"/>
                  <a:pt x="5280996" y="5063773"/>
                </a:cubicBezTo>
                <a:cubicBezTo>
                  <a:pt x="5250806" y="5055129"/>
                  <a:pt x="5168599" y="5059471"/>
                  <a:pt x="5161582" y="5030966"/>
                </a:cubicBezTo>
                <a:cubicBezTo>
                  <a:pt x="5121870" y="5022662"/>
                  <a:pt x="5095637" y="5020496"/>
                  <a:pt x="5042717" y="5013952"/>
                </a:cubicBezTo>
                <a:cubicBezTo>
                  <a:pt x="4991136" y="4983679"/>
                  <a:pt x="4902283" y="4990567"/>
                  <a:pt x="4840514" y="4970468"/>
                </a:cubicBezTo>
                <a:cubicBezTo>
                  <a:pt x="4799904" y="4987615"/>
                  <a:pt x="4824087" y="4969531"/>
                  <a:pt x="4786778" y="4967817"/>
                </a:cubicBezTo>
                <a:cubicBezTo>
                  <a:pt x="4801901" y="4948343"/>
                  <a:pt x="4739845" y="4972374"/>
                  <a:pt x="4743741" y="4948216"/>
                </a:cubicBezTo>
                <a:cubicBezTo>
                  <a:pt x="4736829" y="4948670"/>
                  <a:pt x="4730010" y="4949869"/>
                  <a:pt x="4723136" y="4951257"/>
                </a:cubicBezTo>
                <a:lnTo>
                  <a:pt x="4719535" y="4951970"/>
                </a:lnTo>
                <a:lnTo>
                  <a:pt x="4706143" y="4950704"/>
                </a:lnTo>
                <a:lnTo>
                  <a:pt x="4701098" y="4955500"/>
                </a:lnTo>
                <a:lnTo>
                  <a:pt x="4680034" y="4957289"/>
                </a:lnTo>
                <a:cubicBezTo>
                  <a:pt x="4672339" y="4957161"/>
                  <a:pt x="4664292" y="4956094"/>
                  <a:pt x="4655741" y="4953520"/>
                </a:cubicBezTo>
                <a:cubicBezTo>
                  <a:pt x="4636359" y="4940479"/>
                  <a:pt x="4599701" y="4946454"/>
                  <a:pt x="4569298" y="4940691"/>
                </a:cubicBezTo>
                <a:lnTo>
                  <a:pt x="4555978" y="4935439"/>
                </a:lnTo>
                <a:lnTo>
                  <a:pt x="4508950" y="4932725"/>
                </a:lnTo>
                <a:cubicBezTo>
                  <a:pt x="4495669" y="4931511"/>
                  <a:pt x="4482007" y="4929765"/>
                  <a:pt x="4467838" y="4927057"/>
                </a:cubicBezTo>
                <a:lnTo>
                  <a:pt x="4441949" y="4920349"/>
                </a:lnTo>
                <a:lnTo>
                  <a:pt x="4394719" y="4912853"/>
                </a:lnTo>
                <a:lnTo>
                  <a:pt x="4356810" y="4916186"/>
                </a:lnTo>
                <a:lnTo>
                  <a:pt x="4222145" y="4920166"/>
                </a:lnTo>
                <a:cubicBezTo>
                  <a:pt x="4202488" y="4924963"/>
                  <a:pt x="4184742" y="4944595"/>
                  <a:pt x="4160481" y="4934555"/>
                </a:cubicBezTo>
                <a:cubicBezTo>
                  <a:pt x="4165854" y="4945670"/>
                  <a:pt x="4131661" y="4931019"/>
                  <a:pt x="4124879" y="4940397"/>
                </a:cubicBezTo>
                <a:cubicBezTo>
                  <a:pt x="4120895" y="4948198"/>
                  <a:pt x="4109593" y="4945570"/>
                  <a:pt x="4100114" y="4947117"/>
                </a:cubicBezTo>
                <a:cubicBezTo>
                  <a:pt x="4091835" y="4954382"/>
                  <a:pt x="4045978" y="4954676"/>
                  <a:pt x="4030957" y="4950944"/>
                </a:cubicBezTo>
                <a:cubicBezTo>
                  <a:pt x="3989825" y="4935537"/>
                  <a:pt x="3946860" y="4963196"/>
                  <a:pt x="3913764" y="4951738"/>
                </a:cubicBezTo>
                <a:cubicBezTo>
                  <a:pt x="3904534" y="4951024"/>
                  <a:pt x="3896577" y="4951663"/>
                  <a:pt x="3889457" y="4953140"/>
                </a:cubicBezTo>
                <a:lnTo>
                  <a:pt x="3871115" y="4959252"/>
                </a:lnTo>
                <a:lnTo>
                  <a:pt x="3869086" y="4964946"/>
                </a:lnTo>
                <a:lnTo>
                  <a:pt x="3856124" y="4966504"/>
                </a:lnTo>
                <a:lnTo>
                  <a:pt x="3835967" y="4975175"/>
                </a:lnTo>
                <a:cubicBezTo>
                  <a:pt x="3826465" y="4950975"/>
                  <a:pt x="3782586" y="4987146"/>
                  <a:pt x="3785910" y="4965148"/>
                </a:cubicBezTo>
                <a:cubicBezTo>
                  <a:pt x="3750785" y="4971249"/>
                  <a:pt x="3699033" y="4952693"/>
                  <a:pt x="3671085" y="4977741"/>
                </a:cubicBezTo>
                <a:cubicBezTo>
                  <a:pt x="3621255" y="4982620"/>
                  <a:pt x="3562637" y="4994206"/>
                  <a:pt x="3486928" y="4994420"/>
                </a:cubicBezTo>
                <a:cubicBezTo>
                  <a:pt x="3446030" y="4994640"/>
                  <a:pt x="3343460" y="4976299"/>
                  <a:pt x="3280956" y="4975036"/>
                </a:cubicBezTo>
                <a:cubicBezTo>
                  <a:pt x="3227193" y="4980695"/>
                  <a:pt x="3256481" y="4973778"/>
                  <a:pt x="3211563" y="4993919"/>
                </a:cubicBezTo>
                <a:cubicBezTo>
                  <a:pt x="3207119" y="4990757"/>
                  <a:pt x="3170070" y="4988394"/>
                  <a:pt x="3164681" y="4986606"/>
                </a:cubicBezTo>
                <a:lnTo>
                  <a:pt x="3127171" y="4979411"/>
                </a:lnTo>
                <a:lnTo>
                  <a:pt x="3096889" y="4976795"/>
                </a:lnTo>
                <a:cubicBezTo>
                  <a:pt x="3088441" y="4978753"/>
                  <a:pt x="3082883" y="4978233"/>
                  <a:pt x="3078620" y="4976620"/>
                </a:cubicBezTo>
                <a:lnTo>
                  <a:pt x="3074275" y="4973840"/>
                </a:lnTo>
                <a:lnTo>
                  <a:pt x="3036436" y="4968613"/>
                </a:lnTo>
                <a:lnTo>
                  <a:pt x="3031995" y="4969990"/>
                </a:lnTo>
                <a:lnTo>
                  <a:pt x="2994028" y="4967956"/>
                </a:lnTo>
                <a:cubicBezTo>
                  <a:pt x="2992299" y="4970105"/>
                  <a:pt x="2989407" y="4971561"/>
                  <a:pt x="2984001" y="4971609"/>
                </a:cubicBezTo>
                <a:cubicBezTo>
                  <a:pt x="2994191" y="4986644"/>
                  <a:pt x="2981386" y="4977427"/>
                  <a:pt x="2964542" y="4976237"/>
                </a:cubicBezTo>
                <a:cubicBezTo>
                  <a:pt x="2976613" y="4999323"/>
                  <a:pt x="2927627" y="4986817"/>
                  <a:pt x="2921274" y="4999668"/>
                </a:cubicBezTo>
                <a:cubicBezTo>
                  <a:pt x="2908629" y="4998274"/>
                  <a:pt x="2895476" y="4997220"/>
                  <a:pt x="2882111" y="4996632"/>
                </a:cubicBezTo>
                <a:lnTo>
                  <a:pt x="2874282" y="4996582"/>
                </a:lnTo>
                <a:cubicBezTo>
                  <a:pt x="2874237" y="4996658"/>
                  <a:pt x="2874193" y="4996735"/>
                  <a:pt x="2874147" y="4996812"/>
                </a:cubicBezTo>
                <a:cubicBezTo>
                  <a:pt x="2872492" y="4997296"/>
                  <a:pt x="2869935" y="4997466"/>
                  <a:pt x="2865932" y="4997221"/>
                </a:cubicBezTo>
                <a:lnTo>
                  <a:pt x="2860008" y="4996489"/>
                </a:lnTo>
                <a:lnTo>
                  <a:pt x="2844819" y="4996392"/>
                </a:lnTo>
                <a:lnTo>
                  <a:pt x="2839735" y="4997900"/>
                </a:lnTo>
                <a:lnTo>
                  <a:pt x="2837922" y="5000718"/>
                </a:lnTo>
                <a:lnTo>
                  <a:pt x="2836507" y="5000394"/>
                </a:lnTo>
                <a:cubicBezTo>
                  <a:pt x="2825749" y="4995427"/>
                  <a:pt x="2822382" y="4988291"/>
                  <a:pt x="2808859" y="5008050"/>
                </a:cubicBezTo>
                <a:cubicBezTo>
                  <a:pt x="2784233" y="4999995"/>
                  <a:pt x="2779499" y="5012041"/>
                  <a:pt x="2745907" y="5016391"/>
                </a:cubicBezTo>
                <a:cubicBezTo>
                  <a:pt x="2731796" y="5008784"/>
                  <a:pt x="2720518" y="5011549"/>
                  <a:pt x="2709519" y="5017601"/>
                </a:cubicBezTo>
                <a:cubicBezTo>
                  <a:pt x="2676766" y="5014138"/>
                  <a:pt x="2646981" y="5022656"/>
                  <a:pt x="2610212" y="5024813"/>
                </a:cubicBezTo>
                <a:cubicBezTo>
                  <a:pt x="2570359" y="5014992"/>
                  <a:pt x="2550109" y="5032793"/>
                  <a:pt x="2510814" y="5035020"/>
                </a:cubicBezTo>
                <a:cubicBezTo>
                  <a:pt x="2476639" y="5017991"/>
                  <a:pt x="2482834" y="5049980"/>
                  <a:pt x="2462736" y="5056754"/>
                </a:cubicBezTo>
                <a:lnTo>
                  <a:pt x="2457050" y="5057379"/>
                </a:lnTo>
                <a:lnTo>
                  <a:pt x="2442184" y="5054901"/>
                </a:lnTo>
                <a:lnTo>
                  <a:pt x="2436703" y="5053277"/>
                </a:lnTo>
                <a:cubicBezTo>
                  <a:pt x="2432888" y="5052418"/>
                  <a:pt x="2430299" y="5052175"/>
                  <a:pt x="2428451" y="5052373"/>
                </a:cubicBezTo>
                <a:lnTo>
                  <a:pt x="2420551" y="5051292"/>
                </a:lnTo>
                <a:cubicBezTo>
                  <a:pt x="2407700" y="5048633"/>
                  <a:pt x="2395274" y="5045570"/>
                  <a:pt x="2383501" y="5042264"/>
                </a:cubicBezTo>
                <a:cubicBezTo>
                  <a:pt x="2362992" y="5043848"/>
                  <a:pt x="2317884" y="5059023"/>
                  <a:pt x="2297493" y="5060796"/>
                </a:cubicBezTo>
                <a:lnTo>
                  <a:pt x="2261156" y="5052905"/>
                </a:lnTo>
                <a:lnTo>
                  <a:pt x="2200581" y="5036274"/>
                </a:lnTo>
                <a:lnTo>
                  <a:pt x="2198380" y="5036861"/>
                </a:lnTo>
                <a:lnTo>
                  <a:pt x="2116066" y="5030866"/>
                </a:lnTo>
                <a:cubicBezTo>
                  <a:pt x="2111600" y="5028328"/>
                  <a:pt x="2059664" y="5017338"/>
                  <a:pt x="2056754" y="5013653"/>
                </a:cubicBezTo>
                <a:cubicBezTo>
                  <a:pt x="2003393" y="5025622"/>
                  <a:pt x="1998298" y="5020073"/>
                  <a:pt x="1942916" y="5016969"/>
                </a:cubicBezTo>
                <a:cubicBezTo>
                  <a:pt x="1882138" y="5005950"/>
                  <a:pt x="1836966" y="4987831"/>
                  <a:pt x="1796717" y="4981610"/>
                </a:cubicBezTo>
                <a:cubicBezTo>
                  <a:pt x="1724075" y="4970499"/>
                  <a:pt x="1636218" y="4947449"/>
                  <a:pt x="1583222" y="4942334"/>
                </a:cubicBezTo>
                <a:cubicBezTo>
                  <a:pt x="1544265" y="4961611"/>
                  <a:pt x="1556109" y="4938719"/>
                  <a:pt x="1518821" y="4938963"/>
                </a:cubicBezTo>
                <a:cubicBezTo>
                  <a:pt x="1497291" y="4936197"/>
                  <a:pt x="1483221" y="4927794"/>
                  <a:pt x="1471837" y="4925740"/>
                </a:cubicBezTo>
                <a:lnTo>
                  <a:pt x="1450515" y="4926642"/>
                </a:lnTo>
                <a:lnTo>
                  <a:pt x="1437078" y="4926078"/>
                </a:lnTo>
                <a:lnTo>
                  <a:pt x="1432462" y="4931139"/>
                </a:lnTo>
                <a:lnTo>
                  <a:pt x="1411645" y="4934032"/>
                </a:lnTo>
                <a:cubicBezTo>
                  <a:pt x="1384856" y="4931153"/>
                  <a:pt x="1306656" y="4918434"/>
                  <a:pt x="1271729" y="4913863"/>
                </a:cubicBezTo>
                <a:cubicBezTo>
                  <a:pt x="1258697" y="4907976"/>
                  <a:pt x="1213546" y="4901042"/>
                  <a:pt x="1202076" y="4906608"/>
                </a:cubicBezTo>
                <a:cubicBezTo>
                  <a:pt x="1192059" y="4906580"/>
                  <a:pt x="1182171" y="4902320"/>
                  <a:pt x="1174670" y="4909064"/>
                </a:cubicBezTo>
                <a:cubicBezTo>
                  <a:pt x="1163701" y="4916862"/>
                  <a:pt x="1136874" y="4897641"/>
                  <a:pt x="1137035" y="4908989"/>
                </a:cubicBezTo>
                <a:cubicBezTo>
                  <a:pt x="1117838" y="4895687"/>
                  <a:pt x="1091386" y="4911450"/>
                  <a:pt x="1069882" y="4912892"/>
                </a:cubicBezTo>
                <a:cubicBezTo>
                  <a:pt x="1055589" y="4900472"/>
                  <a:pt x="1024570" y="4915744"/>
                  <a:pt x="980935" y="4911119"/>
                </a:cubicBezTo>
                <a:cubicBezTo>
                  <a:pt x="947614" y="4906556"/>
                  <a:pt x="913224" y="4897403"/>
                  <a:pt x="869960" y="4885518"/>
                </a:cubicBezTo>
                <a:cubicBezTo>
                  <a:pt x="819114" y="4856727"/>
                  <a:pt x="768074" y="4850663"/>
                  <a:pt x="721345" y="4839806"/>
                </a:cubicBezTo>
                <a:cubicBezTo>
                  <a:pt x="667944" y="4829906"/>
                  <a:pt x="698286" y="4859338"/>
                  <a:pt x="635428" y="4830000"/>
                </a:cubicBezTo>
                <a:cubicBezTo>
                  <a:pt x="626286" y="4837571"/>
                  <a:pt x="617638" y="4836842"/>
                  <a:pt x="604106" y="4830842"/>
                </a:cubicBezTo>
                <a:cubicBezTo>
                  <a:pt x="583276" y="4833091"/>
                  <a:pt x="539859" y="4845979"/>
                  <a:pt x="510451" y="4843485"/>
                </a:cubicBezTo>
                <a:cubicBezTo>
                  <a:pt x="489781" y="4840800"/>
                  <a:pt x="443867" y="4818678"/>
                  <a:pt x="427656" y="4815877"/>
                </a:cubicBezTo>
                <a:cubicBezTo>
                  <a:pt x="424088" y="4817297"/>
                  <a:pt x="419580" y="4820561"/>
                  <a:pt x="413184" y="4826676"/>
                </a:cubicBezTo>
                <a:cubicBezTo>
                  <a:pt x="387673" y="4816699"/>
                  <a:pt x="379855" y="4828170"/>
                  <a:pt x="341772" y="4829671"/>
                </a:cubicBezTo>
                <a:cubicBezTo>
                  <a:pt x="327795" y="4821005"/>
                  <a:pt x="314729" y="4822794"/>
                  <a:pt x="301266" y="4827842"/>
                </a:cubicBezTo>
                <a:cubicBezTo>
                  <a:pt x="265781" y="4821714"/>
                  <a:pt x="231017" y="4827635"/>
                  <a:pt x="189886" y="4826710"/>
                </a:cubicBezTo>
                <a:cubicBezTo>
                  <a:pt x="147910" y="4813727"/>
                  <a:pt x="121702" y="4829584"/>
                  <a:pt x="77762" y="4828518"/>
                </a:cubicBezTo>
                <a:cubicBezTo>
                  <a:pt x="38733" y="4806108"/>
                  <a:pt x="44308" y="4851138"/>
                  <a:pt x="8164" y="4846203"/>
                </a:cubicBezTo>
                <a:lnTo>
                  <a:pt x="0" y="4843648"/>
                </a:lnTo>
                <a:lnTo>
                  <a:pt x="0" y="4080681"/>
                </a:lnTo>
                <a:close/>
              </a:path>
            </a:pathLst>
          </a:cu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00912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65DBBEF-238B-476B-96AB-8AAC3224EC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оловок 1">
            <a:extLst>
              <a:ext uri="{FF2B5EF4-FFF2-40B4-BE49-F238E27FC236}">
                <a16:creationId xmlns:a16="http://schemas.microsoft.com/office/drawing/2014/main" id="{5C6DE03E-4963-BBD0-53F2-A80DE2A7AAB6}"/>
              </a:ext>
            </a:extLst>
          </p:cNvPr>
          <p:cNvSpPr>
            <a:spLocks noGrp="1"/>
          </p:cNvSpPr>
          <p:nvPr>
            <p:ph type="title"/>
          </p:nvPr>
        </p:nvSpPr>
        <p:spPr>
          <a:xfrm>
            <a:off x="638882" y="639193"/>
            <a:ext cx="3571810" cy="3573516"/>
          </a:xfrm>
        </p:spPr>
        <p:txBody>
          <a:bodyPr vert="horz" lIns="91440" tIns="45720" rIns="91440" bIns="45720" rtlCol="0" anchor="b">
            <a:normAutofit/>
          </a:bodyPr>
          <a:lstStyle/>
          <a:p>
            <a:r>
              <a:rPr lang="en-US" sz="3100" kern="1200" dirty="0">
                <a:solidFill>
                  <a:schemeClr val="tx1"/>
                </a:solidFill>
                <a:latin typeface="+mj-lt"/>
                <a:ea typeface="+mj-ea"/>
                <a:cs typeface="+mj-cs"/>
              </a:rPr>
              <a:t>«</a:t>
            </a:r>
            <a:r>
              <a:rPr lang="en-US" sz="3100" kern="1200" dirty="0" err="1">
                <a:solidFill>
                  <a:schemeClr val="tx1"/>
                </a:solidFill>
                <a:latin typeface="+mj-lt"/>
                <a:ea typeface="+mj-ea"/>
                <a:cs typeface="+mj-cs"/>
              </a:rPr>
              <a:t>Издание</a:t>
            </a:r>
            <a:r>
              <a:rPr lang="en-US" sz="3100" kern="1200" dirty="0">
                <a:solidFill>
                  <a:schemeClr val="tx1"/>
                </a:solidFill>
                <a:latin typeface="+mj-lt"/>
                <a:ea typeface="+mj-ea"/>
                <a:cs typeface="+mj-cs"/>
              </a:rPr>
              <a:t> </a:t>
            </a:r>
            <a:r>
              <a:rPr lang="en-US" sz="3100" kern="1200" dirty="0" err="1">
                <a:solidFill>
                  <a:schemeClr val="tx1"/>
                </a:solidFill>
                <a:latin typeface="+mj-lt"/>
                <a:ea typeface="+mj-ea"/>
                <a:cs typeface="+mj-cs"/>
              </a:rPr>
              <a:t>переработано</a:t>
            </a:r>
            <a:r>
              <a:rPr lang="en-US" sz="3100" kern="1200" dirty="0">
                <a:solidFill>
                  <a:schemeClr val="tx1"/>
                </a:solidFill>
                <a:latin typeface="+mj-lt"/>
                <a:ea typeface="+mj-ea"/>
                <a:cs typeface="+mj-cs"/>
              </a:rPr>
              <a:t> в </a:t>
            </a:r>
            <a:r>
              <a:rPr lang="en-US" sz="3100" kern="1200" dirty="0" err="1">
                <a:solidFill>
                  <a:schemeClr val="tx1"/>
                </a:solidFill>
                <a:latin typeface="+mj-lt"/>
                <a:ea typeface="+mj-ea"/>
                <a:cs typeface="+mj-cs"/>
              </a:rPr>
              <a:t>соответствии</a:t>
            </a:r>
            <a:r>
              <a:rPr lang="en-US" sz="3100" kern="1200" dirty="0">
                <a:solidFill>
                  <a:schemeClr val="tx1"/>
                </a:solidFill>
                <a:latin typeface="+mj-lt"/>
                <a:ea typeface="+mj-ea"/>
                <a:cs typeface="+mj-cs"/>
              </a:rPr>
              <a:t> с </a:t>
            </a:r>
            <a:r>
              <a:rPr lang="en-US" sz="3100" kern="1200" dirty="0" err="1">
                <a:solidFill>
                  <a:schemeClr val="tx1"/>
                </a:solidFill>
                <a:latin typeface="+mj-lt"/>
                <a:ea typeface="+mj-ea"/>
                <a:cs typeface="+mj-cs"/>
              </a:rPr>
              <a:t>особенностями</a:t>
            </a:r>
            <a:r>
              <a:rPr lang="en-US" sz="3100" kern="1200" dirty="0">
                <a:solidFill>
                  <a:schemeClr val="tx1"/>
                </a:solidFill>
                <a:latin typeface="+mj-lt"/>
                <a:ea typeface="+mj-ea"/>
                <a:cs typeface="+mj-cs"/>
              </a:rPr>
              <a:t> </a:t>
            </a:r>
            <a:r>
              <a:rPr lang="en-US" sz="3100" kern="1200" dirty="0" err="1">
                <a:solidFill>
                  <a:schemeClr val="tx1"/>
                </a:solidFill>
                <a:latin typeface="+mj-lt"/>
                <a:ea typeface="+mj-ea"/>
                <a:cs typeface="+mj-cs"/>
              </a:rPr>
              <a:t>современных</a:t>
            </a:r>
            <a:r>
              <a:rPr lang="en-US" sz="3100" kern="1200" dirty="0">
                <a:solidFill>
                  <a:schemeClr val="tx1"/>
                </a:solidFill>
                <a:latin typeface="+mj-lt"/>
                <a:ea typeface="+mj-ea"/>
                <a:cs typeface="+mj-cs"/>
              </a:rPr>
              <a:t> </a:t>
            </a:r>
            <a:r>
              <a:rPr lang="en-US" sz="3100" kern="1200" dirty="0" err="1">
                <a:solidFill>
                  <a:schemeClr val="tx1"/>
                </a:solidFill>
                <a:latin typeface="+mj-lt"/>
                <a:ea typeface="+mj-ea"/>
                <a:cs typeface="+mj-cs"/>
              </a:rPr>
              <a:t>подростков</a:t>
            </a:r>
            <a:r>
              <a:rPr lang="en-US" sz="3100" kern="1200" dirty="0">
                <a:solidFill>
                  <a:schemeClr val="tx1"/>
                </a:solidFill>
                <a:latin typeface="+mj-lt"/>
                <a:ea typeface="+mj-ea"/>
                <a:cs typeface="+mj-cs"/>
              </a:rPr>
              <a:t> и </a:t>
            </a:r>
            <a:r>
              <a:rPr lang="en-US" sz="3100" kern="1200" dirty="0" err="1">
                <a:solidFill>
                  <a:schemeClr val="tx1"/>
                </a:solidFill>
                <a:latin typeface="+mj-lt"/>
                <a:ea typeface="+mj-ea"/>
                <a:cs typeface="+mj-cs"/>
              </a:rPr>
              <a:t>требованиями</a:t>
            </a:r>
            <a:r>
              <a:rPr lang="en-US" sz="3100" kern="1200" dirty="0">
                <a:solidFill>
                  <a:schemeClr val="tx1"/>
                </a:solidFill>
                <a:latin typeface="+mj-lt"/>
                <a:ea typeface="+mj-ea"/>
                <a:cs typeface="+mj-cs"/>
              </a:rPr>
              <a:t> ФГОС» (7 – 8 </a:t>
            </a:r>
            <a:r>
              <a:rPr lang="en-US" sz="3100" kern="1200" dirty="0" err="1">
                <a:solidFill>
                  <a:schemeClr val="tx1"/>
                </a:solidFill>
                <a:latin typeface="+mj-lt"/>
                <a:ea typeface="+mj-ea"/>
                <a:cs typeface="+mj-cs"/>
              </a:rPr>
              <a:t>класс</a:t>
            </a:r>
            <a:r>
              <a:rPr lang="en-US" sz="3100" kern="1200" dirty="0">
                <a:solidFill>
                  <a:schemeClr val="tx1"/>
                </a:solidFill>
                <a:latin typeface="+mj-lt"/>
                <a:ea typeface="+mj-ea"/>
                <a:cs typeface="+mj-cs"/>
              </a:rPr>
              <a:t>)</a:t>
            </a:r>
          </a:p>
        </p:txBody>
      </p:sp>
      <p:sp>
        <p:nvSpPr>
          <p:cNvPr id="11"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4409267"/>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Рисунок 3">
            <a:extLst>
              <a:ext uri="{FF2B5EF4-FFF2-40B4-BE49-F238E27FC236}">
                <a16:creationId xmlns:a16="http://schemas.microsoft.com/office/drawing/2014/main" id="{972BD0E5-7A08-5DB3-A99F-667BDD2BD89A}"/>
              </a:ext>
            </a:extLst>
          </p:cNvPr>
          <p:cNvPicPr>
            <a:picLocks noChangeAspect="1"/>
          </p:cNvPicPr>
          <p:nvPr/>
        </p:nvPicPr>
        <p:blipFill rotWithShape="1">
          <a:blip r:embed="rId2"/>
          <a:srcRect t="24653" r="6079" b="8549"/>
          <a:stretch/>
        </p:blipFill>
        <p:spPr>
          <a:xfrm>
            <a:off x="3988205" y="1509394"/>
            <a:ext cx="7986209" cy="4259932"/>
          </a:xfrm>
          <a:prstGeom prst="rect">
            <a:avLst/>
          </a:prstGeom>
        </p:spPr>
      </p:pic>
    </p:spTree>
    <p:extLst>
      <p:ext uri="{BB962C8B-B14F-4D97-AF65-F5344CB8AC3E}">
        <p14:creationId xmlns:p14="http://schemas.microsoft.com/office/powerpoint/2010/main" val="376025432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65E1181-D972-13FE-41DF-54D9629AF01D}"/>
              </a:ext>
            </a:extLst>
          </p:cNvPr>
          <p:cNvSpPr>
            <a:spLocks noGrp="1"/>
          </p:cNvSpPr>
          <p:nvPr>
            <p:ph type="title"/>
          </p:nvPr>
        </p:nvSpPr>
        <p:spPr/>
        <p:txBody>
          <a:bodyPr/>
          <a:lstStyle/>
          <a:p>
            <a:r>
              <a:rPr lang="ru-RU" dirty="0"/>
              <a:t>Уроки психологии. 7 – 8 класс.</a:t>
            </a:r>
          </a:p>
        </p:txBody>
      </p:sp>
      <p:pic>
        <p:nvPicPr>
          <p:cNvPr id="4" name="Рисунок 3">
            <a:extLst>
              <a:ext uri="{FF2B5EF4-FFF2-40B4-BE49-F238E27FC236}">
                <a16:creationId xmlns:a16="http://schemas.microsoft.com/office/drawing/2014/main" id="{56FD35EB-D39E-D681-E1BC-0A625F7EB6F4}"/>
              </a:ext>
            </a:extLst>
          </p:cNvPr>
          <p:cNvPicPr>
            <a:picLocks noChangeAspect="1"/>
          </p:cNvPicPr>
          <p:nvPr/>
        </p:nvPicPr>
        <p:blipFill rotWithShape="1">
          <a:blip r:embed="rId2"/>
          <a:srcRect t="34039" b="22196"/>
          <a:stretch/>
        </p:blipFill>
        <p:spPr>
          <a:xfrm>
            <a:off x="243840" y="2377439"/>
            <a:ext cx="11536514" cy="3786693"/>
          </a:xfrm>
          <a:prstGeom prst="rect">
            <a:avLst/>
          </a:prstGeom>
        </p:spPr>
      </p:pic>
    </p:spTree>
    <p:extLst>
      <p:ext uri="{BB962C8B-B14F-4D97-AF65-F5344CB8AC3E}">
        <p14:creationId xmlns:p14="http://schemas.microsoft.com/office/powerpoint/2010/main" val="365467635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8">
            <a:extLst>
              <a:ext uri="{FF2B5EF4-FFF2-40B4-BE49-F238E27FC236}">
                <a16:creationId xmlns:a16="http://schemas.microsoft.com/office/drawing/2014/main" id="{9389D3E0-BA02-41D3-B2AC-8FD6AA8939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оловок 1">
            <a:extLst>
              <a:ext uri="{FF2B5EF4-FFF2-40B4-BE49-F238E27FC236}">
                <a16:creationId xmlns:a16="http://schemas.microsoft.com/office/drawing/2014/main" id="{B575F083-65DC-7649-7847-AC0B25A35245}"/>
              </a:ext>
            </a:extLst>
          </p:cNvPr>
          <p:cNvSpPr>
            <a:spLocks noGrp="1"/>
          </p:cNvSpPr>
          <p:nvPr>
            <p:ph type="title"/>
          </p:nvPr>
        </p:nvSpPr>
        <p:spPr>
          <a:xfrm>
            <a:off x="838200" y="557189"/>
            <a:ext cx="3966463" cy="5571900"/>
          </a:xfrm>
        </p:spPr>
        <p:txBody>
          <a:bodyPr anchor="ctr">
            <a:normAutofit/>
          </a:bodyPr>
          <a:lstStyle/>
          <a:p>
            <a:r>
              <a:rPr lang="ru-RU" sz="2900" dirty="0"/>
              <a:t>«Сценарии групповых психологических занятий с учащимися 7 – 8 классов, основная цель которых – помочь осознать свои особенности, научиться решать проблемы, обрести уверенность в собственных силах, преодолеть подростковый кризис».</a:t>
            </a:r>
          </a:p>
        </p:txBody>
      </p:sp>
      <p:pic>
        <p:nvPicPr>
          <p:cNvPr id="4" name="Рисунок 3">
            <a:extLst>
              <a:ext uri="{FF2B5EF4-FFF2-40B4-BE49-F238E27FC236}">
                <a16:creationId xmlns:a16="http://schemas.microsoft.com/office/drawing/2014/main" id="{3A7B3BA1-74CD-6C49-1105-0E38FB0527AC}"/>
              </a:ext>
            </a:extLst>
          </p:cNvPr>
          <p:cNvPicPr>
            <a:picLocks noChangeAspect="1"/>
          </p:cNvPicPr>
          <p:nvPr/>
        </p:nvPicPr>
        <p:blipFill rotWithShape="1">
          <a:blip r:embed="rId2"/>
          <a:srcRect l="9805" t="45176" r="4902" b="15922"/>
          <a:stretch/>
        </p:blipFill>
        <p:spPr>
          <a:xfrm>
            <a:off x="5079883" y="1836047"/>
            <a:ext cx="6833848" cy="3185905"/>
          </a:xfrm>
          <a:prstGeom prst="rect">
            <a:avLst/>
          </a:prstGeom>
        </p:spPr>
      </p:pic>
    </p:spTree>
    <p:extLst>
      <p:ext uri="{BB962C8B-B14F-4D97-AF65-F5344CB8AC3E}">
        <p14:creationId xmlns:p14="http://schemas.microsoft.com/office/powerpoint/2010/main" val="242920663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5531923-00F4-5247-7C6F-1D6D5CB5C9A8}"/>
              </a:ext>
            </a:extLst>
          </p:cNvPr>
          <p:cNvSpPr>
            <a:spLocks noGrp="1"/>
          </p:cNvSpPr>
          <p:nvPr>
            <p:ph type="title"/>
          </p:nvPr>
        </p:nvSpPr>
        <p:spPr/>
        <p:txBody>
          <a:bodyPr>
            <a:noAutofit/>
          </a:bodyPr>
          <a:lstStyle/>
          <a:p>
            <a:r>
              <a:rPr lang="ru-RU" sz="3200" dirty="0"/>
              <a:t>И.М.  Первушина, О.Е.  </a:t>
            </a:r>
            <a:r>
              <a:rPr lang="ru-RU" sz="3200" dirty="0" err="1"/>
              <a:t>Хухлаев</a:t>
            </a:r>
            <a:r>
              <a:rPr lang="ru-RU" sz="3200" dirty="0"/>
              <a:t>, О.В.  </a:t>
            </a:r>
            <a:r>
              <a:rPr lang="ru-RU" sz="3200" dirty="0" err="1"/>
              <a:t>Хухлаева</a:t>
            </a:r>
            <a:r>
              <a:rPr lang="ru-RU" sz="3200" dirty="0"/>
              <a:t>.  </a:t>
            </a:r>
            <a:br>
              <a:rPr lang="ru-RU" sz="3200" dirty="0"/>
            </a:br>
            <a:r>
              <a:rPr lang="ru-RU" sz="3200" dirty="0"/>
              <a:t>«Тропинка к своему Я. Как сохранить психологическое здоровье дошкольников» </a:t>
            </a:r>
          </a:p>
        </p:txBody>
      </p:sp>
      <p:sp>
        <p:nvSpPr>
          <p:cNvPr id="3" name="Объект 2">
            <a:extLst>
              <a:ext uri="{FF2B5EF4-FFF2-40B4-BE49-F238E27FC236}">
                <a16:creationId xmlns:a16="http://schemas.microsoft.com/office/drawing/2014/main" id="{45908FF1-05F6-84EC-ED17-B9F5D88ABE7D}"/>
              </a:ext>
            </a:extLst>
          </p:cNvPr>
          <p:cNvSpPr>
            <a:spLocks noGrp="1"/>
          </p:cNvSpPr>
          <p:nvPr>
            <p:ph idx="1"/>
          </p:nvPr>
        </p:nvSpPr>
        <p:spPr/>
        <p:txBody>
          <a:bodyPr/>
          <a:lstStyle/>
          <a:p>
            <a:pPr marL="82550" indent="0">
              <a:buNone/>
            </a:pPr>
            <a:r>
              <a:rPr lang="ru-RU" sz="3600" spc="5" dirty="0">
                <a:solidFill>
                  <a:srgbClr val="000000"/>
                </a:solidFill>
                <a:effectLst/>
                <a:ea typeface="Times New Roman" panose="02020603050405020304" pitchFamily="18" charset="0"/>
                <a:cs typeface="Times New Roman" panose="02020603050405020304" pitchFamily="18" charset="0"/>
              </a:rPr>
              <a:t>ТЕМА </a:t>
            </a:r>
            <a:r>
              <a:rPr lang="ru-RU" sz="3600" spc="5" dirty="0">
                <a:solidFill>
                  <a:srgbClr val="000000"/>
                </a:solidFill>
                <a:effectLst/>
                <a:ea typeface="Times New Roman" panose="02020603050405020304" pitchFamily="18" charset="0"/>
                <a:cs typeface="Sylfaen" panose="010A0502050306030303" pitchFamily="18" charset="0"/>
              </a:rPr>
              <a:t>3. </a:t>
            </a:r>
            <a:r>
              <a:rPr lang="ru-RU" sz="3600" b="1" cap="small" spc="5" dirty="0">
                <a:solidFill>
                  <a:srgbClr val="000000"/>
                </a:solidFill>
                <a:effectLst/>
                <a:ea typeface="Times New Roman" panose="02020603050405020304" pitchFamily="18" charset="0"/>
                <a:cs typeface="Times New Roman" panose="02020603050405020304" pitchFamily="18" charset="0"/>
              </a:rPr>
              <a:t>Полезные</a:t>
            </a:r>
            <a:r>
              <a:rPr lang="ru-RU" sz="3600" b="1" cap="small" spc="5" dirty="0">
                <a:solidFill>
                  <a:srgbClr val="000000"/>
                </a:solidFill>
                <a:effectLst/>
                <a:ea typeface="Times New Roman" panose="02020603050405020304" pitchFamily="18" charset="0"/>
                <a:cs typeface="Sylfaen" panose="010A0502050306030303" pitchFamily="18" charset="0"/>
              </a:rPr>
              <a:t> </a:t>
            </a:r>
            <a:r>
              <a:rPr lang="ru-RU" sz="3600" b="1" spc="5" dirty="0">
                <a:solidFill>
                  <a:srgbClr val="000000"/>
                </a:solidFill>
                <a:effectLst/>
                <a:ea typeface="Times New Roman" panose="02020603050405020304" pitchFamily="18" charset="0"/>
                <a:cs typeface="Times New Roman" panose="02020603050405020304" pitchFamily="18" charset="0"/>
              </a:rPr>
              <a:t>чувства</a:t>
            </a:r>
            <a:r>
              <a:rPr lang="ru-RU" sz="3600" b="1" spc="5" dirty="0">
                <a:solidFill>
                  <a:srgbClr val="000000"/>
                </a:solidFill>
                <a:effectLst/>
                <a:ea typeface="Times New Roman" panose="02020603050405020304" pitchFamily="18" charset="0"/>
                <a:cs typeface="Sylfaen" panose="010A0502050306030303" pitchFamily="18" charset="0"/>
              </a:rPr>
              <a:t>:</a:t>
            </a:r>
            <a:endParaRPr lang="ru-RU" sz="3600" dirty="0">
              <a:effectLst/>
              <a:ea typeface="Times New Roman" panose="02020603050405020304" pitchFamily="18" charset="0"/>
              <a:cs typeface="Sylfaen" panose="010A0502050306030303" pitchFamily="18" charset="0"/>
            </a:endParaRPr>
          </a:p>
          <a:p>
            <a:pPr marL="1173480"/>
            <a:r>
              <a:rPr lang="ru-RU" sz="3600" b="1" spc="-15" dirty="0">
                <a:solidFill>
                  <a:srgbClr val="000000"/>
                </a:solidFill>
                <a:effectLst/>
                <a:ea typeface="Times New Roman" panose="02020603050405020304" pitchFamily="18" charset="0"/>
                <a:cs typeface="Times New Roman" panose="02020603050405020304" pitchFamily="18" charset="0"/>
              </a:rPr>
              <a:t>Радость</a:t>
            </a:r>
            <a:r>
              <a:rPr lang="ru-RU" sz="3600" b="1" spc="-15" dirty="0">
                <a:solidFill>
                  <a:srgbClr val="000000"/>
                </a:solidFill>
                <a:effectLst/>
                <a:ea typeface="Times New Roman" panose="02020603050405020304" pitchFamily="18" charset="0"/>
                <a:cs typeface="Sylfaen" panose="010A0502050306030303" pitchFamily="18" charset="0"/>
              </a:rPr>
              <a:t>, любовь, забота</a:t>
            </a:r>
            <a:endParaRPr lang="ru-RU" sz="3600" dirty="0">
              <a:effectLst/>
              <a:ea typeface="Times New Roman" panose="02020603050405020304" pitchFamily="18" charset="0"/>
              <a:cs typeface="Sylfaen" panose="010A0502050306030303" pitchFamily="18" charset="0"/>
            </a:endParaRPr>
          </a:p>
          <a:p>
            <a:pPr marL="73025" indent="0">
              <a:spcBef>
                <a:spcPts val="2040"/>
              </a:spcBef>
              <a:spcAft>
                <a:spcPts val="0"/>
              </a:spcAft>
              <a:buNone/>
            </a:pPr>
            <a:r>
              <a:rPr lang="ru-RU" sz="3600" b="1" cap="small" spc="-10" dirty="0">
                <a:solidFill>
                  <a:srgbClr val="000000"/>
                </a:solidFill>
                <a:effectLst/>
                <a:ea typeface="Times New Roman" panose="02020603050405020304" pitchFamily="18" charset="0"/>
                <a:cs typeface="Times New Roman" panose="02020603050405020304" pitchFamily="18" charset="0"/>
              </a:rPr>
              <a:t>Занятие 13</a:t>
            </a:r>
            <a:r>
              <a:rPr lang="ru-RU" sz="3600" spc="25" dirty="0">
                <a:solidFill>
                  <a:srgbClr val="000000"/>
                </a:solidFill>
                <a:effectLst/>
                <a:ea typeface="Times New Roman" panose="02020603050405020304" pitchFamily="18" charset="0"/>
                <a:cs typeface="Sylfaen" panose="010A0502050306030303" pitchFamily="18" charset="0"/>
              </a:rPr>
              <a:t>. </a:t>
            </a:r>
            <a:r>
              <a:rPr lang="ru-RU" sz="3600" b="1" cap="small" spc="25" dirty="0">
                <a:solidFill>
                  <a:srgbClr val="000000"/>
                </a:solidFill>
                <a:effectLst/>
                <a:ea typeface="Times New Roman" panose="02020603050405020304" pitchFamily="18" charset="0"/>
                <a:cs typeface="Times New Roman" panose="02020603050405020304" pitchFamily="18" charset="0"/>
              </a:rPr>
              <a:t>Забота</a:t>
            </a:r>
            <a:endParaRPr lang="ru-RU" sz="3600" dirty="0">
              <a:effectLst/>
              <a:ea typeface="Times New Roman" panose="02020603050405020304" pitchFamily="18" charset="0"/>
              <a:cs typeface="Sylfaen" panose="010A0502050306030303" pitchFamily="18" charset="0"/>
            </a:endParaRPr>
          </a:p>
          <a:p>
            <a:pPr marL="73025" indent="219710">
              <a:lnSpc>
                <a:spcPts val="1130"/>
              </a:lnSpc>
              <a:spcBef>
                <a:spcPts val="1535"/>
              </a:spcBef>
              <a:spcAft>
                <a:spcPts val="0"/>
              </a:spcAft>
              <a:tabLst>
                <a:tab pos="387350" algn="l"/>
              </a:tabLst>
            </a:pPr>
            <a:r>
              <a:rPr lang="ru-RU" sz="3600" b="1" spc="10" dirty="0">
                <a:solidFill>
                  <a:srgbClr val="000000"/>
                </a:solidFill>
                <a:effectLst/>
                <a:ea typeface="Times New Roman" panose="02020603050405020304" pitchFamily="18" charset="0"/>
                <a:cs typeface="Times New Roman" panose="02020603050405020304" pitchFamily="18" charset="0"/>
              </a:rPr>
              <a:t>«Превратились</a:t>
            </a:r>
            <a:r>
              <a:rPr lang="ru-RU" sz="3600" b="1" spc="10" dirty="0">
                <a:solidFill>
                  <a:srgbClr val="000000"/>
                </a:solidFill>
                <a:effectLst/>
                <a:ea typeface="Times New Roman" panose="02020603050405020304" pitchFamily="18" charset="0"/>
                <a:cs typeface="Sylfaen" panose="010A0502050306030303" pitchFamily="18" charset="0"/>
              </a:rPr>
              <a:t> </a:t>
            </a:r>
            <a:r>
              <a:rPr lang="ru-RU" sz="3600" b="1" spc="10" dirty="0">
                <a:solidFill>
                  <a:srgbClr val="000000"/>
                </a:solidFill>
                <a:effectLst/>
                <a:ea typeface="Times New Roman" panose="02020603050405020304" pitchFamily="18" charset="0"/>
                <a:cs typeface="Times New Roman" panose="02020603050405020304" pitchFamily="18" charset="0"/>
              </a:rPr>
              <a:t>—</a:t>
            </a:r>
            <a:r>
              <a:rPr lang="ru-RU" sz="3600" b="1" spc="10" dirty="0">
                <a:solidFill>
                  <a:srgbClr val="000000"/>
                </a:solidFill>
                <a:effectLst/>
                <a:ea typeface="Times New Roman" panose="02020603050405020304" pitchFamily="18" charset="0"/>
                <a:cs typeface="Sylfaen" panose="010A0502050306030303" pitchFamily="18" charset="0"/>
              </a:rPr>
              <a:t> </a:t>
            </a:r>
            <a:r>
              <a:rPr lang="ru-RU" sz="3600" b="1" spc="10" dirty="0">
                <a:solidFill>
                  <a:srgbClr val="000000"/>
                </a:solidFill>
                <a:effectLst/>
                <a:ea typeface="Times New Roman" panose="02020603050405020304" pitchFamily="18" charset="0"/>
                <a:cs typeface="Times New Roman" panose="02020603050405020304" pitchFamily="18" charset="0"/>
              </a:rPr>
              <a:t>кошечки</a:t>
            </a:r>
            <a:r>
              <a:rPr lang="ru-RU" sz="3600" b="1" spc="10" dirty="0">
                <a:solidFill>
                  <a:srgbClr val="000000"/>
                </a:solidFill>
                <a:effectLst/>
                <a:ea typeface="Times New Roman" panose="02020603050405020304" pitchFamily="18" charset="0"/>
                <a:cs typeface="Sylfaen" panose="010A0502050306030303" pitchFamily="18" charset="0"/>
              </a:rPr>
              <a:t> </a:t>
            </a:r>
            <a:r>
              <a:rPr lang="ru-RU" sz="3600" b="1" spc="10" dirty="0">
                <a:solidFill>
                  <a:srgbClr val="000000"/>
                </a:solidFill>
                <a:effectLst/>
                <a:ea typeface="Times New Roman" panose="02020603050405020304" pitchFamily="18" charset="0"/>
                <a:cs typeface="Times New Roman" panose="02020603050405020304" pitchFamily="18" charset="0"/>
              </a:rPr>
              <a:t>—</a:t>
            </a:r>
            <a:r>
              <a:rPr lang="ru-RU" sz="3600" b="1" spc="10" dirty="0">
                <a:solidFill>
                  <a:srgbClr val="000000"/>
                </a:solidFill>
                <a:effectLst/>
                <a:ea typeface="Times New Roman" panose="02020603050405020304" pitchFamily="18" charset="0"/>
                <a:cs typeface="Sylfaen" panose="010A0502050306030303" pitchFamily="18" charset="0"/>
              </a:rPr>
              <a:t> </a:t>
            </a:r>
            <a:r>
              <a:rPr lang="ru-RU" sz="3600" b="1" spc="10" dirty="0">
                <a:solidFill>
                  <a:srgbClr val="000000"/>
                </a:solidFill>
                <a:effectLst/>
                <a:ea typeface="Times New Roman" panose="02020603050405020304" pitchFamily="18" charset="0"/>
                <a:cs typeface="Times New Roman" panose="02020603050405020304" pitchFamily="18" charset="0"/>
              </a:rPr>
              <a:t>радость»</a:t>
            </a:r>
            <a:r>
              <a:rPr lang="ru-RU" sz="3600" b="1" spc="10" dirty="0">
                <a:solidFill>
                  <a:srgbClr val="000000"/>
                </a:solidFill>
                <a:effectLst/>
                <a:ea typeface="Times New Roman" panose="02020603050405020304" pitchFamily="18" charset="0"/>
                <a:cs typeface="Sylfaen" panose="010A0502050306030303" pitchFamily="18" charset="0"/>
              </a:rPr>
              <a:t>.</a:t>
            </a:r>
          </a:p>
          <a:p>
            <a:pPr marL="73025" indent="219710">
              <a:lnSpc>
                <a:spcPts val="1130"/>
              </a:lnSpc>
              <a:spcBef>
                <a:spcPts val="1535"/>
              </a:spcBef>
              <a:spcAft>
                <a:spcPts val="0"/>
              </a:spcAft>
              <a:tabLst>
                <a:tab pos="387350" algn="l"/>
              </a:tabLst>
            </a:pPr>
            <a:endParaRPr lang="ru-RU" sz="3600" b="1" spc="10" dirty="0">
              <a:solidFill>
                <a:srgbClr val="000000"/>
              </a:solidFill>
              <a:effectLst/>
              <a:ea typeface="Times New Roman" panose="02020603050405020304" pitchFamily="18" charset="0"/>
              <a:cs typeface="Sylfaen" panose="010A0502050306030303" pitchFamily="18" charset="0"/>
            </a:endParaRPr>
          </a:p>
          <a:p>
            <a:pPr marL="73025" indent="219710">
              <a:lnSpc>
                <a:spcPts val="1130"/>
              </a:lnSpc>
              <a:spcBef>
                <a:spcPts val="1535"/>
              </a:spcBef>
              <a:spcAft>
                <a:spcPts val="0"/>
              </a:spcAft>
              <a:tabLst>
                <a:tab pos="387350" algn="l"/>
              </a:tabLst>
            </a:pPr>
            <a:r>
              <a:rPr lang="ru-RU" sz="3600" b="1" spc="10" dirty="0">
                <a:solidFill>
                  <a:srgbClr val="000000"/>
                </a:solidFill>
                <a:effectLst/>
                <a:ea typeface="Times New Roman" panose="02020603050405020304" pitchFamily="18" charset="0"/>
                <a:cs typeface="Sylfaen" panose="010A0502050306030303" pitchFamily="18" charset="0"/>
              </a:rPr>
              <a:t> </a:t>
            </a:r>
            <a:r>
              <a:rPr lang="ru-RU" sz="3600" spc="10" dirty="0">
                <a:solidFill>
                  <a:srgbClr val="000000"/>
                </a:solidFill>
                <a:effectLst/>
                <a:ea typeface="Times New Roman" panose="02020603050405020304" pitchFamily="18" charset="0"/>
                <a:cs typeface="Times New Roman" panose="02020603050405020304" pitchFamily="18" charset="0"/>
              </a:rPr>
              <a:t>Ведущий</a:t>
            </a:r>
            <a:r>
              <a:rPr lang="ru-RU" sz="3600" spc="10" dirty="0">
                <a:solidFill>
                  <a:srgbClr val="000000"/>
                </a:solidFill>
                <a:effectLst/>
                <a:ea typeface="Times New Roman" panose="02020603050405020304" pitchFamily="18" charset="0"/>
                <a:cs typeface="Sylfaen" panose="010A0502050306030303" pitchFamily="18" charset="0"/>
              </a:rPr>
              <a:t> </a:t>
            </a:r>
            <a:r>
              <a:rPr lang="ru-RU" sz="3600" spc="10" dirty="0">
                <a:solidFill>
                  <a:srgbClr val="000000"/>
                </a:solidFill>
                <a:effectLst/>
                <a:ea typeface="Times New Roman" panose="02020603050405020304" pitchFamily="18" charset="0"/>
                <a:cs typeface="Times New Roman" panose="02020603050405020304" pitchFamily="18" charset="0"/>
              </a:rPr>
              <a:t>назы­</a:t>
            </a:r>
            <a:r>
              <a:rPr lang="ru-RU" sz="3600" spc="40" dirty="0">
                <a:solidFill>
                  <a:srgbClr val="000000"/>
                </a:solidFill>
                <a:effectLst/>
                <a:ea typeface="Times New Roman" panose="02020603050405020304" pitchFamily="18" charset="0"/>
                <a:cs typeface="Times New Roman" panose="02020603050405020304" pitchFamily="18" charset="0"/>
              </a:rPr>
              <a:t>вает</a:t>
            </a:r>
            <a:r>
              <a:rPr lang="ru-RU" sz="3600" spc="40" dirty="0">
                <a:solidFill>
                  <a:srgbClr val="000000"/>
                </a:solidFill>
                <a:effectLst/>
                <a:ea typeface="Times New Roman" panose="02020603050405020304" pitchFamily="18" charset="0"/>
                <a:cs typeface="Sylfaen" panose="010A0502050306030303" pitchFamily="18" charset="0"/>
              </a:rPr>
              <a:t> </a:t>
            </a:r>
            <a:r>
              <a:rPr lang="ru-RU" sz="3600" spc="40" dirty="0">
                <a:solidFill>
                  <a:srgbClr val="000000"/>
                </a:solidFill>
                <a:effectLst/>
                <a:ea typeface="Times New Roman" panose="02020603050405020304" pitchFamily="18" charset="0"/>
                <a:cs typeface="Times New Roman" panose="02020603050405020304" pitchFamily="18" charset="0"/>
              </a:rPr>
              <a:t>животное</a:t>
            </a:r>
            <a:r>
              <a:rPr lang="ru-RU" sz="3600" spc="40" dirty="0">
                <a:solidFill>
                  <a:srgbClr val="000000"/>
                </a:solidFill>
                <a:effectLst/>
                <a:ea typeface="Times New Roman" panose="02020603050405020304" pitchFamily="18" charset="0"/>
                <a:cs typeface="Sylfaen" panose="010A0502050306030303" pitchFamily="18" charset="0"/>
              </a:rPr>
              <a:t> </a:t>
            </a:r>
            <a:r>
              <a:rPr lang="ru-RU" sz="3600" spc="40" dirty="0">
                <a:solidFill>
                  <a:srgbClr val="000000"/>
                </a:solidFill>
                <a:effectLst/>
                <a:ea typeface="Times New Roman" panose="02020603050405020304" pitchFamily="18" charset="0"/>
                <a:cs typeface="Times New Roman" panose="02020603050405020304" pitchFamily="18" charset="0"/>
              </a:rPr>
              <a:t>и</a:t>
            </a:r>
            <a:r>
              <a:rPr lang="ru-RU" sz="3600" spc="40" dirty="0">
                <a:solidFill>
                  <a:srgbClr val="000000"/>
                </a:solidFill>
                <a:effectLst/>
                <a:ea typeface="Times New Roman" panose="02020603050405020304" pitchFamily="18" charset="0"/>
                <a:cs typeface="Sylfaen" panose="010A0502050306030303" pitchFamily="18" charset="0"/>
              </a:rPr>
              <a:t> </a:t>
            </a:r>
            <a:r>
              <a:rPr lang="ru-RU" sz="3600" spc="40" dirty="0">
                <a:solidFill>
                  <a:srgbClr val="000000"/>
                </a:solidFill>
                <a:effectLst/>
                <a:ea typeface="Times New Roman" panose="02020603050405020304" pitchFamily="18" charset="0"/>
                <a:cs typeface="Times New Roman" panose="02020603050405020304" pitchFamily="18" charset="0"/>
              </a:rPr>
              <a:t>чувство</a:t>
            </a:r>
            <a:r>
              <a:rPr lang="ru-RU" sz="3600" spc="40" dirty="0">
                <a:solidFill>
                  <a:srgbClr val="000000"/>
                </a:solidFill>
                <a:effectLst/>
                <a:ea typeface="Times New Roman" panose="02020603050405020304" pitchFamily="18" charset="0"/>
                <a:cs typeface="Sylfaen" panose="010A0502050306030303" pitchFamily="18" charset="0"/>
              </a:rPr>
              <a:t>, </a:t>
            </a:r>
            <a:r>
              <a:rPr lang="ru-RU" sz="3600" spc="40" dirty="0">
                <a:solidFill>
                  <a:srgbClr val="000000"/>
                </a:solidFill>
                <a:effectLst/>
                <a:ea typeface="Times New Roman" panose="02020603050405020304" pitchFamily="18" charset="0"/>
                <a:cs typeface="Times New Roman" panose="02020603050405020304" pitchFamily="18" charset="0"/>
              </a:rPr>
              <a:t>ребятам</a:t>
            </a:r>
          </a:p>
          <a:p>
            <a:pPr marL="73025" indent="0">
              <a:lnSpc>
                <a:spcPts val="1130"/>
              </a:lnSpc>
              <a:spcBef>
                <a:spcPts val="1535"/>
              </a:spcBef>
              <a:spcAft>
                <a:spcPts val="0"/>
              </a:spcAft>
              <a:buNone/>
              <a:tabLst>
                <a:tab pos="387350" algn="l"/>
              </a:tabLst>
            </a:pPr>
            <a:r>
              <a:rPr lang="ru-RU" sz="3600" spc="40" dirty="0">
                <a:solidFill>
                  <a:srgbClr val="000000"/>
                </a:solidFill>
                <a:effectLst/>
                <a:ea typeface="Times New Roman" panose="02020603050405020304" pitchFamily="18" charset="0"/>
                <a:cs typeface="Sylfaen" panose="010A0502050306030303" pitchFamily="18" charset="0"/>
              </a:rPr>
              <a:t> </a:t>
            </a:r>
          </a:p>
          <a:p>
            <a:pPr marL="73025" indent="0">
              <a:lnSpc>
                <a:spcPts val="1130"/>
              </a:lnSpc>
              <a:spcBef>
                <a:spcPts val="1535"/>
              </a:spcBef>
              <a:spcAft>
                <a:spcPts val="0"/>
              </a:spcAft>
              <a:buNone/>
              <a:tabLst>
                <a:tab pos="387350" algn="l"/>
              </a:tabLst>
            </a:pPr>
            <a:r>
              <a:rPr lang="ru-RU" sz="3600" spc="40" dirty="0">
                <a:solidFill>
                  <a:srgbClr val="000000"/>
                </a:solidFill>
                <a:effectLst/>
                <a:ea typeface="Times New Roman" panose="02020603050405020304" pitchFamily="18" charset="0"/>
                <a:cs typeface="Times New Roman" panose="02020603050405020304" pitchFamily="18" charset="0"/>
              </a:rPr>
              <a:t>необходимо</a:t>
            </a:r>
            <a:r>
              <a:rPr lang="ru-RU" sz="3600" spc="40" dirty="0">
                <a:solidFill>
                  <a:srgbClr val="000000"/>
                </a:solidFill>
                <a:effectLst/>
                <a:ea typeface="Times New Roman" panose="02020603050405020304" pitchFamily="18" charset="0"/>
                <a:cs typeface="Sylfaen" panose="010A0502050306030303" pitchFamily="18" charset="0"/>
              </a:rPr>
              <a:t> </a:t>
            </a:r>
            <a:r>
              <a:rPr lang="ru-RU" sz="3600" spc="40" dirty="0">
                <a:solidFill>
                  <a:srgbClr val="000000"/>
                </a:solidFill>
                <a:effectLst/>
                <a:ea typeface="Times New Roman" panose="02020603050405020304" pitchFamily="18" charset="0"/>
                <a:cs typeface="Times New Roman" panose="02020603050405020304" pitchFamily="18" charset="0"/>
              </a:rPr>
              <a:t>показать</a:t>
            </a:r>
            <a:r>
              <a:rPr lang="ru-RU" sz="3600" spc="40" dirty="0">
                <a:solidFill>
                  <a:srgbClr val="000000"/>
                </a:solidFill>
                <a:effectLst/>
                <a:ea typeface="Times New Roman" panose="02020603050405020304" pitchFamily="18" charset="0"/>
                <a:cs typeface="Sylfaen" panose="010A0502050306030303" pitchFamily="18" charset="0"/>
              </a:rPr>
              <a:t> </a:t>
            </a:r>
            <a:r>
              <a:rPr lang="ru-RU" sz="3600" spc="40" dirty="0">
                <a:solidFill>
                  <a:srgbClr val="000000"/>
                </a:solidFill>
                <a:effectLst/>
                <a:ea typeface="Times New Roman" panose="02020603050405020304" pitchFamily="18" charset="0"/>
                <a:cs typeface="Times New Roman" panose="02020603050405020304" pitchFamily="18" charset="0"/>
              </a:rPr>
              <a:t>это</a:t>
            </a:r>
            <a:endParaRPr lang="ru-RU" sz="3600" spc="40" dirty="0">
              <a:solidFill>
                <a:srgbClr val="000000"/>
              </a:solidFill>
              <a:ea typeface="Times New Roman" panose="02020603050405020304" pitchFamily="18" charset="0"/>
              <a:cs typeface="Times New Roman" panose="02020603050405020304" pitchFamily="18" charset="0"/>
            </a:endParaRPr>
          </a:p>
          <a:p>
            <a:pPr marL="73025" indent="0">
              <a:lnSpc>
                <a:spcPts val="1130"/>
              </a:lnSpc>
              <a:spcBef>
                <a:spcPts val="1535"/>
              </a:spcBef>
              <a:spcAft>
                <a:spcPts val="0"/>
              </a:spcAft>
              <a:buNone/>
              <a:tabLst>
                <a:tab pos="387350" algn="l"/>
              </a:tabLst>
            </a:pPr>
            <a:br>
              <a:rPr lang="ru-RU" sz="3600" spc="40" dirty="0">
                <a:solidFill>
                  <a:srgbClr val="000000"/>
                </a:solidFill>
                <a:effectLst/>
                <a:ea typeface="Times New Roman" panose="02020603050405020304" pitchFamily="18" charset="0"/>
                <a:cs typeface="Times New Roman" panose="02020603050405020304" pitchFamily="18" charset="0"/>
              </a:rPr>
            </a:br>
            <a:r>
              <a:rPr lang="ru-RU" sz="3600" spc="10" dirty="0">
                <a:solidFill>
                  <a:srgbClr val="000000"/>
                </a:solidFill>
                <a:effectLst/>
                <a:ea typeface="Times New Roman" panose="02020603050405020304" pitchFamily="18" charset="0"/>
                <a:cs typeface="Times New Roman" panose="02020603050405020304" pitchFamily="18" charset="0"/>
              </a:rPr>
              <a:t>чувство</a:t>
            </a:r>
            <a:r>
              <a:rPr lang="ru-RU" sz="3600" spc="10" dirty="0">
                <a:solidFill>
                  <a:srgbClr val="000000"/>
                </a:solidFill>
                <a:effectLst/>
                <a:ea typeface="Times New Roman" panose="02020603050405020304" pitchFamily="18" charset="0"/>
                <a:cs typeface="Sylfaen" panose="010A0502050306030303" pitchFamily="18" charset="0"/>
              </a:rPr>
              <a:t> </a:t>
            </a:r>
            <a:r>
              <a:rPr lang="ru-RU" sz="3600" spc="10" dirty="0">
                <a:solidFill>
                  <a:srgbClr val="000000"/>
                </a:solidFill>
                <a:effectLst/>
                <a:ea typeface="Times New Roman" panose="02020603050405020304" pitchFamily="18" charset="0"/>
                <a:cs typeface="Times New Roman" panose="02020603050405020304" pitchFamily="18" charset="0"/>
              </a:rPr>
              <a:t>из</a:t>
            </a:r>
            <a:r>
              <a:rPr lang="ru-RU" sz="3600" spc="10" dirty="0">
                <a:solidFill>
                  <a:srgbClr val="000000"/>
                </a:solidFill>
                <a:effectLst/>
                <a:ea typeface="Times New Roman" panose="02020603050405020304" pitchFamily="18" charset="0"/>
                <a:cs typeface="Sylfaen" panose="010A0502050306030303" pitchFamily="18" charset="0"/>
              </a:rPr>
              <a:t> </a:t>
            </a:r>
            <a:r>
              <a:rPr lang="ru-RU" sz="3600" spc="10" dirty="0">
                <a:solidFill>
                  <a:srgbClr val="000000"/>
                </a:solidFill>
                <a:effectLst/>
                <a:ea typeface="Times New Roman" panose="02020603050405020304" pitchFamily="18" charset="0"/>
                <a:cs typeface="Times New Roman" panose="02020603050405020304" pitchFamily="18" charset="0"/>
              </a:rPr>
              <a:t>роли</a:t>
            </a:r>
            <a:r>
              <a:rPr lang="ru-RU" sz="3600" spc="10" dirty="0">
                <a:solidFill>
                  <a:srgbClr val="000000"/>
                </a:solidFill>
                <a:effectLst/>
                <a:ea typeface="Times New Roman" panose="02020603050405020304" pitchFamily="18" charset="0"/>
                <a:cs typeface="Sylfaen" panose="010A0502050306030303" pitchFamily="18" charset="0"/>
              </a:rPr>
              <a:t> </a:t>
            </a:r>
            <a:r>
              <a:rPr lang="ru-RU" sz="3600" spc="10" dirty="0">
                <a:solidFill>
                  <a:srgbClr val="000000"/>
                </a:solidFill>
                <a:effectLst/>
                <a:ea typeface="Times New Roman" panose="02020603050405020304" pitchFamily="18" charset="0"/>
                <a:cs typeface="Times New Roman" panose="02020603050405020304" pitchFamily="18" charset="0"/>
              </a:rPr>
              <a:t>названного</a:t>
            </a:r>
            <a:r>
              <a:rPr lang="ru-RU" sz="3600" spc="10" dirty="0">
                <a:solidFill>
                  <a:srgbClr val="000000"/>
                </a:solidFill>
                <a:effectLst/>
                <a:ea typeface="Times New Roman" panose="02020603050405020304" pitchFamily="18" charset="0"/>
                <a:cs typeface="Sylfaen" panose="010A0502050306030303" pitchFamily="18" charset="0"/>
              </a:rPr>
              <a:t> </a:t>
            </a:r>
            <a:r>
              <a:rPr lang="ru-RU" sz="3600" spc="10" dirty="0">
                <a:solidFill>
                  <a:srgbClr val="000000"/>
                </a:solidFill>
                <a:effectLst/>
                <a:ea typeface="Times New Roman" panose="02020603050405020304" pitchFamily="18" charset="0"/>
                <a:cs typeface="Times New Roman" panose="02020603050405020304" pitchFamily="18" charset="0"/>
              </a:rPr>
              <a:t>животного</a:t>
            </a:r>
            <a:r>
              <a:rPr lang="ru-RU" sz="3600" spc="10" dirty="0">
                <a:solidFill>
                  <a:srgbClr val="000000"/>
                </a:solidFill>
                <a:effectLst/>
                <a:ea typeface="Times New Roman" panose="02020603050405020304" pitchFamily="18" charset="0"/>
                <a:cs typeface="Sylfaen" panose="010A0502050306030303" pitchFamily="18" charset="0"/>
              </a:rPr>
              <a:t>.</a:t>
            </a:r>
            <a:endParaRPr lang="ru-RU" sz="3600" dirty="0">
              <a:effectLst/>
              <a:ea typeface="Times New Roman" panose="02020603050405020304" pitchFamily="18" charset="0"/>
              <a:cs typeface="Sylfaen" panose="010A0502050306030303" pitchFamily="18" charset="0"/>
            </a:endParaRPr>
          </a:p>
          <a:p>
            <a:endParaRPr lang="ru-RU" dirty="0"/>
          </a:p>
        </p:txBody>
      </p:sp>
    </p:spTree>
    <p:extLst>
      <p:ext uri="{BB962C8B-B14F-4D97-AF65-F5344CB8AC3E}">
        <p14:creationId xmlns:p14="http://schemas.microsoft.com/office/powerpoint/2010/main" val="78284170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3AF6443-CD75-1194-578A-8531881B5DF8}"/>
              </a:ext>
            </a:extLst>
          </p:cNvPr>
          <p:cNvSpPr>
            <a:spLocks noGrp="1"/>
          </p:cNvSpPr>
          <p:nvPr>
            <p:ph type="title"/>
          </p:nvPr>
        </p:nvSpPr>
        <p:spPr/>
        <p:txBody>
          <a:bodyPr/>
          <a:lstStyle/>
          <a:p>
            <a:r>
              <a:rPr lang="ru-RU" dirty="0"/>
              <a:t>Занятие 5. Кто такой хозяин своих чувств? </a:t>
            </a:r>
          </a:p>
        </p:txBody>
      </p:sp>
      <p:sp>
        <p:nvSpPr>
          <p:cNvPr id="3" name="Объект 2">
            <a:extLst>
              <a:ext uri="{FF2B5EF4-FFF2-40B4-BE49-F238E27FC236}">
                <a16:creationId xmlns:a16="http://schemas.microsoft.com/office/drawing/2014/main" id="{14B8EC80-C2B8-3BD6-532C-5387A293651F}"/>
              </a:ext>
            </a:extLst>
          </p:cNvPr>
          <p:cNvSpPr>
            <a:spLocks noGrp="1"/>
          </p:cNvSpPr>
          <p:nvPr>
            <p:ph idx="1"/>
          </p:nvPr>
        </p:nvSpPr>
        <p:spPr/>
        <p:txBody>
          <a:bodyPr>
            <a:normAutofit fontScale="85000" lnSpcReduction="10000"/>
          </a:bodyPr>
          <a:lstStyle/>
          <a:p>
            <a:r>
              <a:rPr lang="ru-RU" b="1" dirty="0"/>
              <a:t>«Собачка хочет ласки». </a:t>
            </a:r>
            <a:r>
              <a:rPr lang="ru-RU" dirty="0"/>
              <a:t>Дети по очереди «превращаются» в собачек, которым очень хочется, чтобы их погладили. Ребенок-«собачка» подходит к остальным, машет хвостиком и просит ласки. Остальные гладят его. </a:t>
            </a:r>
          </a:p>
          <a:p>
            <a:r>
              <a:rPr lang="ru-RU" b="1" dirty="0"/>
              <a:t>«Хозяин чувств». </a:t>
            </a:r>
            <a:r>
              <a:rPr lang="ru-RU" dirty="0"/>
              <a:t>Ведущий рассказывает детям о том, что у собак бывают разные хозяева. Одни хорошо ухаживают за животными, и собаки слушаются их. У других – такие непослушные собаки, что иногда даже кусают своих хозяев. Так же и с чувствами. Один человек бывает хорошим хозяином своих чувств, умеет управлять, командовать ими. А у другого – чувства командуют своим хозяином и приносят ему одни неприятности. Ведущий спрашивает у детей, хотят ли они быть хозяевами своих чувств, а затем предлагает поупражняться в управлении своими чувствами. Дети по команде «Прыг!» начинают прыгать по комнате. По команде «Стоп!» они должны быстро сеть на веревочку, разложенную по полу (команды могут даваться довольно тихо, чтобы дети старались их услышать). </a:t>
            </a:r>
          </a:p>
        </p:txBody>
      </p:sp>
    </p:spTree>
    <p:extLst>
      <p:ext uri="{BB962C8B-B14F-4D97-AF65-F5344CB8AC3E}">
        <p14:creationId xmlns:p14="http://schemas.microsoft.com/office/powerpoint/2010/main" val="215808781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268E9FA-F21D-5A77-BCF0-23020D18E64C}"/>
              </a:ext>
            </a:extLst>
          </p:cNvPr>
          <p:cNvSpPr>
            <a:spLocks noGrp="1"/>
          </p:cNvSpPr>
          <p:nvPr>
            <p:ph type="title"/>
          </p:nvPr>
        </p:nvSpPr>
        <p:spPr/>
        <p:txBody>
          <a:bodyPr/>
          <a:lstStyle/>
          <a:p>
            <a:r>
              <a:rPr lang="ru-RU" dirty="0"/>
              <a:t>Занятие 9. Можно ли обидеться на маму? </a:t>
            </a:r>
          </a:p>
        </p:txBody>
      </p:sp>
      <p:sp>
        <p:nvSpPr>
          <p:cNvPr id="3" name="Объект 2">
            <a:extLst>
              <a:ext uri="{FF2B5EF4-FFF2-40B4-BE49-F238E27FC236}">
                <a16:creationId xmlns:a16="http://schemas.microsoft.com/office/drawing/2014/main" id="{DCEC49D2-F61A-1634-73E2-835CF4A0493B}"/>
              </a:ext>
            </a:extLst>
          </p:cNvPr>
          <p:cNvSpPr>
            <a:spLocks noGrp="1"/>
          </p:cNvSpPr>
          <p:nvPr>
            <p:ph idx="1"/>
          </p:nvPr>
        </p:nvSpPr>
        <p:spPr/>
        <p:txBody>
          <a:bodyPr>
            <a:normAutofit lnSpcReduction="10000"/>
          </a:bodyPr>
          <a:lstStyle/>
          <a:p>
            <a:r>
              <a:rPr lang="ru-RU" dirty="0"/>
              <a:t>«Хозяин своих чувств». Дети вспоминают понятие «хозяин своих чувств». Далее выбирается пара: «хозяин» и его «чувство». «Хозяину» завязывают глаза. А «чувство» мимикой и позой изображает то или иное состояние. Хозяин ощупывает его и пытается узнать свое чувство. Узнав, обнимает со словами: </a:t>
            </a:r>
            <a:r>
              <a:rPr lang="ru-RU" b="1" dirty="0"/>
              <a:t>«Я люблю тебя, мой страх, злость, радость» </a:t>
            </a:r>
            <a:r>
              <a:rPr lang="ru-RU" dirty="0"/>
              <a:t>и т. п. </a:t>
            </a:r>
          </a:p>
          <a:p>
            <a:r>
              <a:rPr lang="ru-RU" dirty="0"/>
              <a:t>«Обида, стоп!». Ведущий спрашивает детей, как может ребенок обидеть свою маму. Далее ведущий принимает роль мамы. Дети понарошку обижают его. Мама-ведущий сначала обижается, а затем прощает ребенка. Ведущий спрашивает: «Почему мамы всегда прощают своих детей?». Делается вывод, что мамы очень любят своих детей, поэтому всегда готовы их простить. </a:t>
            </a:r>
          </a:p>
        </p:txBody>
      </p:sp>
    </p:spTree>
    <p:extLst>
      <p:ext uri="{BB962C8B-B14F-4D97-AF65-F5344CB8AC3E}">
        <p14:creationId xmlns:p14="http://schemas.microsoft.com/office/powerpoint/2010/main" val="422930103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2B767F1-7654-69B8-6EE8-19A35BFBCB67}"/>
              </a:ext>
            </a:extLst>
          </p:cNvPr>
          <p:cNvSpPr>
            <a:spLocks noGrp="1"/>
          </p:cNvSpPr>
          <p:nvPr>
            <p:ph type="title"/>
          </p:nvPr>
        </p:nvSpPr>
        <p:spPr/>
        <p:txBody>
          <a:bodyPr/>
          <a:lstStyle/>
          <a:p>
            <a:r>
              <a:rPr lang="ru-RU" dirty="0"/>
              <a:t>Занятие 10. Ты обиду не держи, поскорее расскажи </a:t>
            </a:r>
          </a:p>
        </p:txBody>
      </p:sp>
      <p:sp>
        <p:nvSpPr>
          <p:cNvPr id="3" name="Объект 2">
            <a:extLst>
              <a:ext uri="{FF2B5EF4-FFF2-40B4-BE49-F238E27FC236}">
                <a16:creationId xmlns:a16="http://schemas.microsoft.com/office/drawing/2014/main" id="{F442FC25-AC6D-58AD-72EB-3F26D84545B2}"/>
              </a:ext>
            </a:extLst>
          </p:cNvPr>
          <p:cNvSpPr>
            <a:spLocks noGrp="1"/>
          </p:cNvSpPr>
          <p:nvPr>
            <p:ph idx="1"/>
          </p:nvPr>
        </p:nvSpPr>
        <p:spPr/>
        <p:txBody>
          <a:bodyPr/>
          <a:lstStyle/>
          <a:p>
            <a:r>
              <a:rPr lang="ru-RU" dirty="0"/>
              <a:t> «Простучи обиду на барабане». Детям предлагается придумать (пофантазировать), что они на кого-то из присутствующих обиделись. Когда «обидевшийся» «простучит» обиду на барабане, дети начинают угадывать, на кого он обиделся. </a:t>
            </a:r>
            <a:r>
              <a:rPr lang="ru-RU" b="1" dirty="0"/>
              <a:t>Разрешение чувствовать обиду </a:t>
            </a:r>
            <a:r>
              <a:rPr lang="ru-RU" dirty="0"/>
              <a:t>или быть «загаданным» доставляет им удовольствие, они громко смеются. В конце концов </a:t>
            </a:r>
            <a:r>
              <a:rPr lang="ru-RU" b="1" dirty="0"/>
              <a:t>«методом </a:t>
            </a:r>
            <a:r>
              <a:rPr lang="ru-RU" b="1" dirty="0" err="1"/>
              <a:t>тыка</a:t>
            </a:r>
            <a:r>
              <a:rPr lang="ru-RU" b="1" dirty="0"/>
              <a:t>» </a:t>
            </a:r>
            <a:r>
              <a:rPr lang="ru-RU" dirty="0"/>
              <a:t>дети доходят до загаданного, после чего можно переходить к следующему упражнению.</a:t>
            </a:r>
          </a:p>
        </p:txBody>
      </p:sp>
    </p:spTree>
    <p:extLst>
      <p:ext uri="{BB962C8B-B14F-4D97-AF65-F5344CB8AC3E}">
        <p14:creationId xmlns:p14="http://schemas.microsoft.com/office/powerpoint/2010/main" val="79889968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55A5EA1-EE5D-1BBD-F942-7D8EB5A59659}"/>
              </a:ext>
            </a:extLst>
          </p:cNvPr>
          <p:cNvSpPr>
            <a:spLocks noGrp="1"/>
          </p:cNvSpPr>
          <p:nvPr>
            <p:ph type="title"/>
          </p:nvPr>
        </p:nvSpPr>
        <p:spPr/>
        <p:txBody>
          <a:bodyPr/>
          <a:lstStyle/>
          <a:p>
            <a:r>
              <a:rPr lang="ru-RU" dirty="0">
                <a:latin typeface="Calibri" panose="020F0502020204030204" pitchFamily="34" charset="0"/>
                <a:ea typeface="Calibri" panose="020F0502020204030204" pitchFamily="34" charset="0"/>
                <a:cs typeface="Times New Roman" panose="02020603050405020304" pitchFamily="18" charset="0"/>
              </a:rPr>
              <a:t>«Стоп, кулак!». </a:t>
            </a:r>
            <a:endParaRPr lang="ru-RU" dirty="0"/>
          </a:p>
        </p:txBody>
      </p:sp>
      <p:sp>
        <p:nvSpPr>
          <p:cNvPr id="3" name="Объект 2">
            <a:extLst>
              <a:ext uri="{FF2B5EF4-FFF2-40B4-BE49-F238E27FC236}">
                <a16:creationId xmlns:a16="http://schemas.microsoft.com/office/drawing/2014/main" id="{1D98D63D-0A06-3567-E28B-7735F7A890A4}"/>
              </a:ext>
            </a:extLst>
          </p:cNvPr>
          <p:cNvSpPr>
            <a:spLocks noGrp="1"/>
          </p:cNvSpPr>
          <p:nvPr>
            <p:ph idx="1"/>
          </p:nvPr>
        </p:nvSpPr>
        <p:spPr/>
        <p:txBody>
          <a:bodyPr>
            <a:normAutofit/>
          </a:bodyPr>
          <a:lstStyle/>
          <a:p>
            <a:pPr algn="just"/>
            <a:r>
              <a:rPr lang="ru-RU" sz="3200" dirty="0">
                <a:effectLst/>
                <a:latin typeface="Calibri" panose="020F0502020204030204" pitchFamily="34" charset="0"/>
                <a:ea typeface="Calibri" panose="020F0502020204030204" pitchFamily="34" charset="0"/>
                <a:cs typeface="Times New Roman" panose="02020603050405020304" pitchFamily="18" charset="0"/>
              </a:rPr>
              <a:t>Выбирается пара детей. Один ребенок понарошку говорит другому </a:t>
            </a:r>
            <a:r>
              <a:rPr lang="ru-RU" sz="3200" dirty="0" err="1">
                <a:effectLst/>
                <a:latin typeface="Calibri" panose="020F0502020204030204" pitchFamily="34" charset="0"/>
                <a:ea typeface="Calibri" panose="020F0502020204030204" pitchFamily="34" charset="0"/>
                <a:cs typeface="Times New Roman" panose="02020603050405020304" pitchFamily="18" charset="0"/>
              </a:rPr>
              <a:t>дразнильные</a:t>
            </a:r>
            <a:r>
              <a:rPr lang="ru-RU" sz="3200" dirty="0">
                <a:effectLst/>
                <a:latin typeface="Calibri" panose="020F0502020204030204" pitchFamily="34" charset="0"/>
                <a:ea typeface="Calibri" panose="020F0502020204030204" pitchFamily="34" charset="0"/>
                <a:cs typeface="Times New Roman" panose="02020603050405020304" pitchFamily="18" charset="0"/>
              </a:rPr>
              <a:t> слова, как бы пытаясь спровоцировать драку. Другому нужно продолжать улыбаться и мысленно говорить «стоп» своим кулакам. Ведущий обращает внимание на то, чтобы руки у «обижаемого» оставались расслабленными, не сжимались в кулаки</a:t>
            </a:r>
            <a:endParaRPr lang="ru-RU" sz="3200" dirty="0"/>
          </a:p>
        </p:txBody>
      </p:sp>
    </p:spTree>
    <p:extLst>
      <p:ext uri="{BB962C8B-B14F-4D97-AF65-F5344CB8AC3E}">
        <p14:creationId xmlns:p14="http://schemas.microsoft.com/office/powerpoint/2010/main" val="131996803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158" name="Rectangle 6157">
            <a:extLst>
              <a:ext uri="{FF2B5EF4-FFF2-40B4-BE49-F238E27FC236}">
                <a16:creationId xmlns:a16="http://schemas.microsoft.com/office/drawing/2014/main" id="{C59AB4C8-9178-4F7A-8404-6890510B59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Заголовок 1">
            <a:extLst>
              <a:ext uri="{FF2B5EF4-FFF2-40B4-BE49-F238E27FC236}">
                <a16:creationId xmlns:a16="http://schemas.microsoft.com/office/drawing/2014/main" id="{5E3597D1-551E-8FB8-6362-D889D5F1C826}"/>
              </a:ext>
            </a:extLst>
          </p:cNvPr>
          <p:cNvSpPr>
            <a:spLocks noGrp="1"/>
          </p:cNvSpPr>
          <p:nvPr>
            <p:ph type="title"/>
          </p:nvPr>
        </p:nvSpPr>
        <p:spPr>
          <a:xfrm>
            <a:off x="638881" y="457201"/>
            <a:ext cx="10909640" cy="1832654"/>
          </a:xfrm>
        </p:spPr>
        <p:txBody>
          <a:bodyPr vert="horz" lIns="91440" tIns="45720" rIns="91440" bIns="45720" rtlCol="0" anchor="b">
            <a:normAutofit/>
          </a:bodyPr>
          <a:lstStyle/>
          <a:p>
            <a:pPr algn="ctr"/>
            <a:r>
              <a:rPr lang="en-US" altLang="ru-RU" sz="3600" kern="1200">
                <a:solidFill>
                  <a:schemeClr val="tx1"/>
                </a:solidFill>
                <a:latin typeface="+mj-lt"/>
                <a:ea typeface="+mj-ea"/>
                <a:cs typeface="+mj-cs"/>
              </a:rPr>
              <a:t>Глава XXIV. Виды душевных чувствований: </a:t>
            </a:r>
            <a:br>
              <a:rPr lang="en-US" altLang="ru-RU" sz="3600" kern="1200">
                <a:solidFill>
                  <a:schemeClr val="tx1"/>
                </a:solidFill>
                <a:latin typeface="+mj-lt"/>
                <a:ea typeface="+mj-ea"/>
                <a:cs typeface="+mj-cs"/>
              </a:rPr>
            </a:br>
            <a:r>
              <a:rPr lang="en-US" altLang="ru-RU" sz="3600" kern="1200">
                <a:solidFill>
                  <a:schemeClr val="tx1"/>
                </a:solidFill>
                <a:latin typeface="+mj-lt"/>
                <a:ea typeface="+mj-ea"/>
                <a:cs typeface="+mj-cs"/>
              </a:rPr>
              <a:t>умственно-сердечное чувство отсутствия деятельности</a:t>
            </a:r>
            <a:br>
              <a:rPr lang="en-US" altLang="ru-RU" sz="3600" kern="1200">
                <a:solidFill>
                  <a:schemeClr val="tx1"/>
                </a:solidFill>
                <a:latin typeface="+mj-lt"/>
                <a:ea typeface="+mj-ea"/>
                <a:cs typeface="+mj-cs"/>
              </a:rPr>
            </a:br>
            <a:endParaRPr lang="en-US" sz="3600" kern="1200">
              <a:solidFill>
                <a:schemeClr val="tx1"/>
              </a:solidFill>
              <a:latin typeface="+mj-lt"/>
              <a:ea typeface="+mj-ea"/>
              <a:cs typeface="+mj-cs"/>
            </a:endParaRPr>
          </a:p>
        </p:txBody>
      </p:sp>
      <p:sp>
        <p:nvSpPr>
          <p:cNvPr id="6160" name="sketch line">
            <a:extLst>
              <a:ext uri="{FF2B5EF4-FFF2-40B4-BE49-F238E27FC236}">
                <a16:creationId xmlns:a16="http://schemas.microsoft.com/office/drawing/2014/main" id="{4CFDFB37-4BC7-42C6-915D-A6609139B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07702" y="2343912"/>
            <a:ext cx="4572000" cy="18288"/>
          </a:xfrm>
          <a:custGeom>
            <a:avLst/>
            <a:gdLst>
              <a:gd name="connsiteX0" fmla="*/ 0 w 4572000"/>
              <a:gd name="connsiteY0" fmla="*/ 0 h 18288"/>
              <a:gd name="connsiteX1" fmla="*/ 515983 w 4572000"/>
              <a:gd name="connsiteY1" fmla="*/ 0 h 18288"/>
              <a:gd name="connsiteX2" fmla="*/ 1031966 w 4572000"/>
              <a:gd name="connsiteY2" fmla="*/ 0 h 18288"/>
              <a:gd name="connsiteX3" fmla="*/ 1639389 w 4572000"/>
              <a:gd name="connsiteY3" fmla="*/ 0 h 18288"/>
              <a:gd name="connsiteX4" fmla="*/ 2383971 w 4572000"/>
              <a:gd name="connsiteY4" fmla="*/ 0 h 18288"/>
              <a:gd name="connsiteX5" fmla="*/ 2945674 w 4572000"/>
              <a:gd name="connsiteY5" fmla="*/ 0 h 18288"/>
              <a:gd name="connsiteX6" fmla="*/ 3507377 w 4572000"/>
              <a:gd name="connsiteY6" fmla="*/ 0 h 18288"/>
              <a:gd name="connsiteX7" fmla="*/ 4572000 w 4572000"/>
              <a:gd name="connsiteY7" fmla="*/ 0 h 18288"/>
              <a:gd name="connsiteX8" fmla="*/ 4572000 w 4572000"/>
              <a:gd name="connsiteY8" fmla="*/ 18288 h 18288"/>
              <a:gd name="connsiteX9" fmla="*/ 3873137 w 4572000"/>
              <a:gd name="connsiteY9" fmla="*/ 18288 h 18288"/>
              <a:gd name="connsiteX10" fmla="*/ 3311434 w 4572000"/>
              <a:gd name="connsiteY10" fmla="*/ 18288 h 18288"/>
              <a:gd name="connsiteX11" fmla="*/ 2749731 w 4572000"/>
              <a:gd name="connsiteY11" fmla="*/ 18288 h 18288"/>
              <a:gd name="connsiteX12" fmla="*/ 2050869 w 4572000"/>
              <a:gd name="connsiteY12" fmla="*/ 18288 h 18288"/>
              <a:gd name="connsiteX13" fmla="*/ 1306286 w 4572000"/>
              <a:gd name="connsiteY13" fmla="*/ 18288 h 18288"/>
              <a:gd name="connsiteX14" fmla="*/ 790303 w 4572000"/>
              <a:gd name="connsiteY14" fmla="*/ 18288 h 18288"/>
              <a:gd name="connsiteX15" fmla="*/ 0 w 4572000"/>
              <a:gd name="connsiteY15" fmla="*/ 18288 h 18288"/>
              <a:gd name="connsiteX16" fmla="*/ 0 w 457200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72000" h="18288" fill="none" extrusionOk="0">
                <a:moveTo>
                  <a:pt x="0" y="0"/>
                </a:moveTo>
                <a:cubicBezTo>
                  <a:pt x="105156" y="-20963"/>
                  <a:pt x="340432" y="822"/>
                  <a:pt x="515983" y="0"/>
                </a:cubicBezTo>
                <a:cubicBezTo>
                  <a:pt x="691534" y="-822"/>
                  <a:pt x="850679" y="16479"/>
                  <a:pt x="1031966" y="0"/>
                </a:cubicBezTo>
                <a:cubicBezTo>
                  <a:pt x="1213253" y="-16479"/>
                  <a:pt x="1443646" y="-18730"/>
                  <a:pt x="1639389" y="0"/>
                </a:cubicBezTo>
                <a:cubicBezTo>
                  <a:pt x="1835132" y="18730"/>
                  <a:pt x="2159975" y="18531"/>
                  <a:pt x="2383971" y="0"/>
                </a:cubicBezTo>
                <a:cubicBezTo>
                  <a:pt x="2607967" y="-18531"/>
                  <a:pt x="2719096" y="-12030"/>
                  <a:pt x="2945674" y="0"/>
                </a:cubicBezTo>
                <a:cubicBezTo>
                  <a:pt x="3172252" y="12030"/>
                  <a:pt x="3269167" y="27666"/>
                  <a:pt x="3507377" y="0"/>
                </a:cubicBezTo>
                <a:cubicBezTo>
                  <a:pt x="3745587" y="-27666"/>
                  <a:pt x="4116741" y="18705"/>
                  <a:pt x="4572000" y="0"/>
                </a:cubicBezTo>
                <a:cubicBezTo>
                  <a:pt x="4572895" y="8974"/>
                  <a:pt x="4571454" y="9359"/>
                  <a:pt x="4572000" y="18288"/>
                </a:cubicBezTo>
                <a:cubicBezTo>
                  <a:pt x="4374698" y="3942"/>
                  <a:pt x="4098874" y="-11042"/>
                  <a:pt x="3873137" y="18288"/>
                </a:cubicBezTo>
                <a:cubicBezTo>
                  <a:pt x="3647400" y="47618"/>
                  <a:pt x="3517055" y="5421"/>
                  <a:pt x="3311434" y="18288"/>
                </a:cubicBezTo>
                <a:cubicBezTo>
                  <a:pt x="3105813" y="31155"/>
                  <a:pt x="3025168" y="17856"/>
                  <a:pt x="2749731" y="18288"/>
                </a:cubicBezTo>
                <a:cubicBezTo>
                  <a:pt x="2474294" y="18720"/>
                  <a:pt x="2291766" y="-14168"/>
                  <a:pt x="2050869" y="18288"/>
                </a:cubicBezTo>
                <a:cubicBezTo>
                  <a:pt x="1809972" y="50744"/>
                  <a:pt x="1540276" y="46798"/>
                  <a:pt x="1306286" y="18288"/>
                </a:cubicBezTo>
                <a:cubicBezTo>
                  <a:pt x="1072296" y="-10222"/>
                  <a:pt x="972445" y="19645"/>
                  <a:pt x="790303" y="18288"/>
                </a:cubicBezTo>
                <a:cubicBezTo>
                  <a:pt x="608161" y="16931"/>
                  <a:pt x="200981" y="8241"/>
                  <a:pt x="0" y="18288"/>
                </a:cubicBezTo>
                <a:cubicBezTo>
                  <a:pt x="-229" y="14222"/>
                  <a:pt x="509" y="5816"/>
                  <a:pt x="0" y="0"/>
                </a:cubicBezTo>
                <a:close/>
              </a:path>
              <a:path w="4572000" h="18288" stroke="0" extrusionOk="0">
                <a:moveTo>
                  <a:pt x="0" y="0"/>
                </a:moveTo>
                <a:cubicBezTo>
                  <a:pt x="143285" y="-9565"/>
                  <a:pt x="327959" y="-11498"/>
                  <a:pt x="561703" y="0"/>
                </a:cubicBezTo>
                <a:cubicBezTo>
                  <a:pt x="795447" y="11498"/>
                  <a:pt x="838260" y="18255"/>
                  <a:pt x="1077686" y="0"/>
                </a:cubicBezTo>
                <a:cubicBezTo>
                  <a:pt x="1317112" y="-18255"/>
                  <a:pt x="1437472" y="23514"/>
                  <a:pt x="1639389" y="0"/>
                </a:cubicBezTo>
                <a:cubicBezTo>
                  <a:pt x="1841306" y="-23514"/>
                  <a:pt x="2037142" y="-12551"/>
                  <a:pt x="2292531" y="0"/>
                </a:cubicBezTo>
                <a:cubicBezTo>
                  <a:pt x="2547920" y="12551"/>
                  <a:pt x="2810436" y="-20352"/>
                  <a:pt x="2991394" y="0"/>
                </a:cubicBezTo>
                <a:cubicBezTo>
                  <a:pt x="3172352" y="20352"/>
                  <a:pt x="3530025" y="-13347"/>
                  <a:pt x="3735977" y="0"/>
                </a:cubicBezTo>
                <a:cubicBezTo>
                  <a:pt x="3941929" y="13347"/>
                  <a:pt x="4161497" y="34086"/>
                  <a:pt x="4572000" y="0"/>
                </a:cubicBezTo>
                <a:cubicBezTo>
                  <a:pt x="4571545" y="6162"/>
                  <a:pt x="4571903" y="11775"/>
                  <a:pt x="4572000" y="18288"/>
                </a:cubicBezTo>
                <a:cubicBezTo>
                  <a:pt x="4228040" y="36490"/>
                  <a:pt x="4199736" y="42557"/>
                  <a:pt x="3873137" y="18288"/>
                </a:cubicBezTo>
                <a:cubicBezTo>
                  <a:pt x="3546538" y="-5981"/>
                  <a:pt x="3472124" y="16809"/>
                  <a:pt x="3128554" y="18288"/>
                </a:cubicBezTo>
                <a:cubicBezTo>
                  <a:pt x="2784984" y="19767"/>
                  <a:pt x="2735896" y="-17781"/>
                  <a:pt x="2383971" y="18288"/>
                </a:cubicBezTo>
                <a:cubicBezTo>
                  <a:pt x="2032046" y="54357"/>
                  <a:pt x="2019324" y="2920"/>
                  <a:pt x="1867989" y="18288"/>
                </a:cubicBezTo>
                <a:cubicBezTo>
                  <a:pt x="1716654" y="33656"/>
                  <a:pt x="1418675" y="32575"/>
                  <a:pt x="1169126" y="18288"/>
                </a:cubicBezTo>
                <a:cubicBezTo>
                  <a:pt x="919577" y="4001"/>
                  <a:pt x="798537" y="16165"/>
                  <a:pt x="561703" y="18288"/>
                </a:cubicBezTo>
                <a:cubicBezTo>
                  <a:pt x="324869" y="20411"/>
                  <a:pt x="221395" y="-912"/>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146" name="Picture 2">
            <a:extLst>
              <a:ext uri="{FF2B5EF4-FFF2-40B4-BE49-F238E27FC236}">
                <a16:creationId xmlns:a16="http://schemas.microsoft.com/office/drawing/2014/main" id="{8CF793B6-9307-B53C-47F1-9071116E854A}"/>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2007290" y="2732820"/>
            <a:ext cx="8313684" cy="35125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210527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213" name="Rectangle 8212">
            <a:extLst>
              <a:ext uri="{FF2B5EF4-FFF2-40B4-BE49-F238E27FC236}">
                <a16:creationId xmlns:a16="http://schemas.microsoft.com/office/drawing/2014/main" id="{B7BD7FCF-A254-4A97-A15C-319B676226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15" name="Freeform: Shape 8214">
            <a:extLst>
              <a:ext uri="{FF2B5EF4-FFF2-40B4-BE49-F238E27FC236}">
                <a16:creationId xmlns:a16="http://schemas.microsoft.com/office/drawing/2014/main" id="{52FFAF72-6204-4676-9C6F-9A4CC4D918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962785" cy="6858000"/>
          </a:xfrm>
          <a:custGeom>
            <a:avLst/>
            <a:gdLst>
              <a:gd name="connsiteX0" fmla="*/ 1044839 w 5962785"/>
              <a:gd name="connsiteY0" fmla="*/ 0 h 6858000"/>
              <a:gd name="connsiteX1" fmla="*/ 5962785 w 5962785"/>
              <a:gd name="connsiteY1" fmla="*/ 0 h 6858000"/>
              <a:gd name="connsiteX2" fmla="*/ 5962785 w 5962785"/>
              <a:gd name="connsiteY2" fmla="*/ 6858000 h 6858000"/>
              <a:gd name="connsiteX3" fmla="*/ 1469886 w 5962785"/>
              <a:gd name="connsiteY3" fmla="*/ 6858000 h 6858000"/>
              <a:gd name="connsiteX4" fmla="*/ 1416006 w 5962785"/>
              <a:gd name="connsiteY4" fmla="*/ 6823984 h 6858000"/>
              <a:gd name="connsiteX5" fmla="*/ 1232473 w 5962785"/>
              <a:gd name="connsiteY5" fmla="*/ 6733873 h 6858000"/>
              <a:gd name="connsiteX6" fmla="*/ 1075471 w 5962785"/>
              <a:gd name="connsiteY6" fmla="*/ 6503186 h 6858000"/>
              <a:gd name="connsiteX7" fmla="*/ 1020229 w 5962785"/>
              <a:gd name="connsiteY7" fmla="*/ 6438306 h 6858000"/>
              <a:gd name="connsiteX8" fmla="*/ 883579 w 5962785"/>
              <a:gd name="connsiteY8" fmla="*/ 6351798 h 6858000"/>
              <a:gd name="connsiteX9" fmla="*/ 645167 w 5962785"/>
              <a:gd name="connsiteY9" fmla="*/ 6167969 h 6858000"/>
              <a:gd name="connsiteX10" fmla="*/ 732391 w 5962785"/>
              <a:gd name="connsiteY10" fmla="*/ 6124716 h 6858000"/>
              <a:gd name="connsiteX11" fmla="*/ 985339 w 5962785"/>
              <a:gd name="connsiteY11" fmla="*/ 6236455 h 6858000"/>
              <a:gd name="connsiteX12" fmla="*/ 1168509 w 5962785"/>
              <a:gd name="connsiteY12" fmla="*/ 6265291 h 6858000"/>
              <a:gd name="connsiteX13" fmla="*/ 909746 w 5962785"/>
              <a:gd name="connsiteY13" fmla="*/ 6070649 h 6858000"/>
              <a:gd name="connsiteX14" fmla="*/ 659704 w 5962785"/>
              <a:gd name="connsiteY14" fmla="*/ 5818335 h 6858000"/>
              <a:gd name="connsiteX15" fmla="*/ 851597 w 5962785"/>
              <a:gd name="connsiteY15" fmla="*/ 5865193 h 6858000"/>
              <a:gd name="connsiteX16" fmla="*/ 860319 w 5962785"/>
              <a:gd name="connsiteY16" fmla="*/ 5832753 h 6858000"/>
              <a:gd name="connsiteX17" fmla="*/ 691686 w 5962785"/>
              <a:gd name="connsiteY17" fmla="*/ 5533581 h 6858000"/>
              <a:gd name="connsiteX18" fmla="*/ 610278 w 5962785"/>
              <a:gd name="connsiteY18" fmla="*/ 5411029 h 6858000"/>
              <a:gd name="connsiteX19" fmla="*/ 238123 w 5962785"/>
              <a:gd name="connsiteY19" fmla="*/ 5046976 h 6858000"/>
              <a:gd name="connsiteX20" fmla="*/ 592833 w 5962785"/>
              <a:gd name="connsiteY20" fmla="*/ 5209177 h 6858000"/>
              <a:gd name="connsiteX21" fmla="*/ 226494 w 5962785"/>
              <a:gd name="connsiteY21" fmla="*/ 4855939 h 6858000"/>
              <a:gd name="connsiteX22" fmla="*/ 49139 w 5962785"/>
              <a:gd name="connsiteY22" fmla="*/ 4726177 h 6858000"/>
              <a:gd name="connsiteX23" fmla="*/ 5527 w 5962785"/>
              <a:gd name="connsiteY23" fmla="*/ 4650483 h 6858000"/>
              <a:gd name="connsiteX24" fmla="*/ 84029 w 5962785"/>
              <a:gd name="connsiteY24" fmla="*/ 4632460 h 6858000"/>
              <a:gd name="connsiteX25" fmla="*/ 325347 w 5962785"/>
              <a:gd name="connsiteY25" fmla="*/ 4661296 h 6858000"/>
              <a:gd name="connsiteX26" fmla="*/ 25879 w 5962785"/>
              <a:gd name="connsiteY26" fmla="*/ 4423401 h 6858000"/>
              <a:gd name="connsiteX27" fmla="*/ 249753 w 5962785"/>
              <a:gd name="connsiteY27" fmla="*/ 4459446 h 6858000"/>
              <a:gd name="connsiteX28" fmla="*/ 313718 w 5962785"/>
              <a:gd name="connsiteY28" fmla="*/ 4365729 h 6858000"/>
              <a:gd name="connsiteX29" fmla="*/ 418386 w 5962785"/>
              <a:gd name="connsiteY29" fmla="*/ 4214341 h 6858000"/>
              <a:gd name="connsiteX30" fmla="*/ 491072 w 5962785"/>
              <a:gd name="connsiteY30" fmla="*/ 4131438 h 6858000"/>
              <a:gd name="connsiteX31" fmla="*/ 520147 w 5962785"/>
              <a:gd name="connsiteY31" fmla="*/ 3864706 h 6858000"/>
              <a:gd name="connsiteX32" fmla="*/ 459090 w 5962785"/>
              <a:gd name="connsiteY32" fmla="*/ 3572743 h 6858000"/>
              <a:gd name="connsiteX33" fmla="*/ 290458 w 5962785"/>
              <a:gd name="connsiteY33" fmla="*/ 3424959 h 6858000"/>
              <a:gd name="connsiteX34" fmla="*/ 339884 w 5962785"/>
              <a:gd name="connsiteY34" fmla="*/ 3259153 h 6858000"/>
              <a:gd name="connsiteX35" fmla="*/ 697501 w 5962785"/>
              <a:gd name="connsiteY35" fmla="*/ 3360078 h 6858000"/>
              <a:gd name="connsiteX36" fmla="*/ 165437 w 5962785"/>
              <a:gd name="connsiteY36" fmla="*/ 2967190 h 6858000"/>
              <a:gd name="connsiteX37" fmla="*/ 255568 w 5962785"/>
              <a:gd name="connsiteY37" fmla="*/ 2949167 h 6858000"/>
              <a:gd name="connsiteX38" fmla="*/ 578296 w 5962785"/>
              <a:gd name="connsiteY38" fmla="*/ 2725691 h 6858000"/>
              <a:gd name="connsiteX39" fmla="*/ 595740 w 5962785"/>
              <a:gd name="connsiteY39" fmla="*/ 2714876 h 6858000"/>
              <a:gd name="connsiteX40" fmla="*/ 650982 w 5962785"/>
              <a:gd name="connsiteY40" fmla="*/ 2574301 h 6858000"/>
              <a:gd name="connsiteX41" fmla="*/ 825429 w 5962785"/>
              <a:gd name="connsiteY41" fmla="*/ 2552674 h 6858000"/>
              <a:gd name="connsiteX42" fmla="*/ 970802 w 5962785"/>
              <a:gd name="connsiteY42" fmla="*/ 2585115 h 6858000"/>
              <a:gd name="connsiteX43" fmla="*/ 1127805 w 5962785"/>
              <a:gd name="connsiteY43" fmla="*/ 2545465 h 6858000"/>
              <a:gd name="connsiteX44" fmla="*/ 1267362 w 5962785"/>
              <a:gd name="connsiteY44" fmla="*/ 2563488 h 6858000"/>
              <a:gd name="connsiteX45" fmla="*/ 1386568 w 5962785"/>
              <a:gd name="connsiteY45" fmla="*/ 2538257 h 6858000"/>
              <a:gd name="connsiteX46" fmla="*/ 1270270 w 5962785"/>
              <a:gd name="connsiteY46" fmla="*/ 2419309 h 6858000"/>
              <a:gd name="connsiteX47" fmla="*/ 1107453 w 5962785"/>
              <a:gd name="connsiteY47" fmla="*/ 2419309 h 6858000"/>
              <a:gd name="connsiteX48" fmla="*/ 991154 w 5962785"/>
              <a:gd name="connsiteY48" fmla="*/ 2343615 h 6858000"/>
              <a:gd name="connsiteX49" fmla="*/ 880671 w 5962785"/>
              <a:gd name="connsiteY49" fmla="*/ 2206645 h 6858000"/>
              <a:gd name="connsiteX50" fmla="*/ 491072 w 5962785"/>
              <a:gd name="connsiteY50" fmla="*/ 1986771 h 6858000"/>
              <a:gd name="connsiteX51" fmla="*/ 421293 w 5962785"/>
              <a:gd name="connsiteY51" fmla="*/ 1903868 h 6858000"/>
              <a:gd name="connsiteX52" fmla="*/ 1531941 w 5962785"/>
              <a:gd name="connsiteY52" fmla="*/ 2224667 h 6858000"/>
              <a:gd name="connsiteX53" fmla="*/ 1188861 w 5962785"/>
              <a:gd name="connsiteY53" fmla="*/ 2091301 h 6858000"/>
              <a:gd name="connsiteX54" fmla="*/ 1421458 w 5962785"/>
              <a:gd name="connsiteY54" fmla="*/ 2116532 h 6858000"/>
              <a:gd name="connsiteX55" fmla="*/ 1549386 w 5962785"/>
              <a:gd name="connsiteY55" fmla="*/ 2026420 h 6858000"/>
              <a:gd name="connsiteX56" fmla="*/ 1549386 w 5962785"/>
              <a:gd name="connsiteY56" fmla="*/ 1997584 h 6858000"/>
              <a:gd name="connsiteX57" fmla="*/ 1453440 w 5962785"/>
              <a:gd name="connsiteY57" fmla="*/ 1914682 h 6858000"/>
              <a:gd name="connsiteX58" fmla="*/ 1398198 w 5962785"/>
              <a:gd name="connsiteY58" fmla="*/ 1860614 h 6858000"/>
              <a:gd name="connsiteX59" fmla="*/ 1247011 w 5962785"/>
              <a:gd name="connsiteY59" fmla="*/ 1665972 h 6858000"/>
              <a:gd name="connsiteX60" fmla="*/ 1354586 w 5962785"/>
              <a:gd name="connsiteY60" fmla="*/ 1644345 h 6858000"/>
              <a:gd name="connsiteX61" fmla="*/ 1395290 w 5962785"/>
              <a:gd name="connsiteY61" fmla="*/ 1604696 h 6858000"/>
              <a:gd name="connsiteX62" fmla="*/ 1366216 w 5962785"/>
              <a:gd name="connsiteY62" fmla="*/ 1547025 h 6858000"/>
              <a:gd name="connsiteX63" fmla="*/ 1031858 w 5962785"/>
              <a:gd name="connsiteY63" fmla="*/ 1370405 h 6858000"/>
              <a:gd name="connsiteX64" fmla="*/ 1005692 w 5962785"/>
              <a:gd name="connsiteY64" fmla="*/ 1233435 h 6858000"/>
              <a:gd name="connsiteX65" fmla="*/ 1069655 w 5962785"/>
              <a:gd name="connsiteY65" fmla="*/ 1211808 h 6858000"/>
              <a:gd name="connsiteX66" fmla="*/ 1142342 w 5962785"/>
              <a:gd name="connsiteY66" fmla="*/ 1222621 h 6858000"/>
              <a:gd name="connsiteX67" fmla="*/ 1084193 w 5962785"/>
              <a:gd name="connsiteY67" fmla="*/ 1114487 h 6858000"/>
              <a:gd name="connsiteX68" fmla="*/ 848689 w 5962785"/>
              <a:gd name="connsiteY68" fmla="*/ 1006353 h 6858000"/>
              <a:gd name="connsiteX69" fmla="*/ 805077 w 5962785"/>
              <a:gd name="connsiteY69" fmla="*/ 948681 h 6858000"/>
              <a:gd name="connsiteX70" fmla="*/ 863226 w 5962785"/>
              <a:gd name="connsiteY70" fmla="*/ 919844 h 6858000"/>
              <a:gd name="connsiteX71" fmla="*/ 906838 w 5962785"/>
              <a:gd name="connsiteY71" fmla="*/ 909031 h 6858000"/>
              <a:gd name="connsiteX72" fmla="*/ 5527 w 5962785"/>
              <a:gd name="connsiteY72" fmla="*/ 458471 h 6858000"/>
              <a:gd name="connsiteX73" fmla="*/ 209049 w 5962785"/>
              <a:gd name="connsiteY73" fmla="*/ 454867 h 6858000"/>
              <a:gd name="connsiteX74" fmla="*/ 409664 w 5962785"/>
              <a:gd name="connsiteY74" fmla="*/ 526956 h 6858000"/>
              <a:gd name="connsiteX75" fmla="*/ 621908 w 5962785"/>
              <a:gd name="connsiteY75" fmla="*/ 516143 h 6858000"/>
              <a:gd name="connsiteX76" fmla="*/ 822522 w 5962785"/>
              <a:gd name="connsiteY76" fmla="*/ 552188 h 6858000"/>
              <a:gd name="connsiteX77" fmla="*/ 996969 w 5962785"/>
              <a:gd name="connsiteY77" fmla="*/ 552188 h 6858000"/>
              <a:gd name="connsiteX78" fmla="*/ 834151 w 5962785"/>
              <a:gd name="connsiteY78" fmla="*/ 498120 h 6858000"/>
              <a:gd name="connsiteX79" fmla="*/ 773095 w 5962785"/>
              <a:gd name="connsiteY79" fmla="*/ 408008 h 6858000"/>
              <a:gd name="connsiteX80" fmla="*/ 793447 w 5962785"/>
              <a:gd name="connsiteY80" fmla="*/ 325106 h 6858000"/>
              <a:gd name="connsiteX81" fmla="*/ 860319 w 5962785"/>
              <a:gd name="connsiteY81" fmla="*/ 350336 h 6858000"/>
              <a:gd name="connsiteX82" fmla="*/ 938820 w 5962785"/>
              <a:gd name="connsiteY82" fmla="*/ 444054 h 6858000"/>
              <a:gd name="connsiteX83" fmla="*/ 956265 w 5962785"/>
              <a:gd name="connsiteY83" fmla="*/ 386381 h 6858000"/>
              <a:gd name="connsiteX84" fmla="*/ 1002784 w 5962785"/>
              <a:gd name="connsiteY84" fmla="*/ 343127 h 6858000"/>
              <a:gd name="connsiteX85" fmla="*/ 1270270 w 5962785"/>
              <a:gd name="connsiteY85" fmla="*/ 364755 h 6858000"/>
              <a:gd name="connsiteX86" fmla="*/ 1092915 w 5962785"/>
              <a:gd name="connsiteY86" fmla="*/ 180926 h 6858000"/>
              <a:gd name="connsiteX87" fmla="*/ 979525 w 5962785"/>
              <a:gd name="connsiteY87" fmla="*/ 152090 h 6858000"/>
              <a:gd name="connsiteX88" fmla="*/ 953358 w 5962785"/>
              <a:gd name="connsiteY88" fmla="*/ 76396 h 6858000"/>
              <a:gd name="connsiteX89" fmla="*/ 1005692 w 5962785"/>
              <a:gd name="connsiteY89" fmla="*/ 58373 h 6858000"/>
              <a:gd name="connsiteX90" fmla="*/ 1267362 w 5962785"/>
              <a:gd name="connsiteY90" fmla="*/ 123254 h 6858000"/>
              <a:gd name="connsiteX91" fmla="*/ 1310975 w 5962785"/>
              <a:gd name="connsiteY91" fmla="*/ 98023 h 6858000"/>
              <a:gd name="connsiteX92" fmla="*/ 1159787 w 5962785"/>
              <a:gd name="connsiteY92" fmla="*/ 4350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sp>
        <p:nvSpPr>
          <p:cNvPr id="2" name="Заголовок 1">
            <a:extLst>
              <a:ext uri="{FF2B5EF4-FFF2-40B4-BE49-F238E27FC236}">
                <a16:creationId xmlns:a16="http://schemas.microsoft.com/office/drawing/2014/main" id="{6E2BAD41-42D2-DD54-A4D8-C32129BBDB51}"/>
              </a:ext>
            </a:extLst>
          </p:cNvPr>
          <p:cNvSpPr>
            <a:spLocks noGrp="1"/>
          </p:cNvSpPr>
          <p:nvPr>
            <p:ph type="title"/>
          </p:nvPr>
        </p:nvSpPr>
        <p:spPr>
          <a:xfrm>
            <a:off x="643468" y="643467"/>
            <a:ext cx="6176880" cy="5571066"/>
          </a:xfrm>
        </p:spPr>
        <p:txBody>
          <a:bodyPr vert="horz" lIns="91440" tIns="45720" rIns="91440" bIns="45720" rtlCol="0" anchor="b">
            <a:normAutofit/>
          </a:bodyPr>
          <a:lstStyle/>
          <a:p>
            <a:r>
              <a:rPr lang="en-US" sz="2000" b="1" kern="1200" dirty="0" err="1">
                <a:solidFill>
                  <a:schemeClr val="tx1"/>
                </a:solidFill>
                <a:latin typeface="+mj-lt"/>
                <a:ea typeface="+mj-ea"/>
                <a:cs typeface="+mj-cs"/>
              </a:rPr>
              <a:t>Все</a:t>
            </a:r>
            <a:r>
              <a:rPr lang="en-US" sz="2000" b="1" kern="1200" dirty="0">
                <a:solidFill>
                  <a:schemeClr val="tx1"/>
                </a:solidFill>
                <a:latin typeface="+mj-lt"/>
                <a:ea typeface="+mj-ea"/>
                <a:cs typeface="+mj-cs"/>
              </a:rPr>
              <a:t>, </a:t>
            </a:r>
            <a:r>
              <a:rPr lang="en-US" sz="2000" b="1" kern="1200" dirty="0" err="1">
                <a:solidFill>
                  <a:schemeClr val="tx1"/>
                </a:solidFill>
                <a:latin typeface="+mj-lt"/>
                <a:ea typeface="+mj-ea"/>
                <a:cs typeface="+mj-cs"/>
              </a:rPr>
              <a:t>что</a:t>
            </a:r>
            <a:r>
              <a:rPr lang="en-US" sz="2000" b="1" kern="1200" dirty="0">
                <a:solidFill>
                  <a:schemeClr val="tx1"/>
                </a:solidFill>
                <a:latin typeface="+mj-lt"/>
                <a:ea typeface="+mj-ea"/>
                <a:cs typeface="+mj-cs"/>
              </a:rPr>
              <a:t> </a:t>
            </a:r>
            <a:r>
              <a:rPr lang="en-US" sz="2000" b="1" kern="1200" dirty="0" err="1">
                <a:solidFill>
                  <a:schemeClr val="tx1"/>
                </a:solidFill>
                <a:latin typeface="+mj-lt"/>
                <a:ea typeface="+mj-ea"/>
                <a:cs typeface="+mj-cs"/>
              </a:rPr>
              <a:t>видали</a:t>
            </a:r>
            <a:r>
              <a:rPr lang="en-US" sz="2000" b="1" kern="1200" dirty="0">
                <a:solidFill>
                  <a:schemeClr val="tx1"/>
                </a:solidFill>
                <a:latin typeface="+mj-lt"/>
                <a:ea typeface="+mj-ea"/>
                <a:cs typeface="+mj-cs"/>
              </a:rPr>
              <a:t>, </a:t>
            </a:r>
            <a:r>
              <a:rPr lang="en-US" sz="2000" b="1" kern="1200" dirty="0" err="1">
                <a:solidFill>
                  <a:schemeClr val="tx1"/>
                </a:solidFill>
                <a:latin typeface="+mj-lt"/>
                <a:ea typeface="+mj-ea"/>
                <a:cs typeface="+mj-cs"/>
              </a:rPr>
              <a:t>все</a:t>
            </a:r>
            <a:r>
              <a:rPr lang="en-US" sz="2000" b="1" kern="1200" dirty="0">
                <a:solidFill>
                  <a:schemeClr val="tx1"/>
                </a:solidFill>
                <a:latin typeface="+mj-lt"/>
                <a:ea typeface="+mj-ea"/>
                <a:cs typeface="+mj-cs"/>
              </a:rPr>
              <a:t>, </a:t>
            </a:r>
            <a:r>
              <a:rPr lang="en-US" sz="2000" b="1" kern="1200" dirty="0" err="1">
                <a:solidFill>
                  <a:schemeClr val="tx1"/>
                </a:solidFill>
                <a:latin typeface="+mj-lt"/>
                <a:ea typeface="+mj-ea"/>
                <a:cs typeface="+mj-cs"/>
              </a:rPr>
              <a:t>что</a:t>
            </a:r>
            <a:r>
              <a:rPr lang="en-US" sz="2000" b="1" kern="1200" dirty="0">
                <a:solidFill>
                  <a:schemeClr val="tx1"/>
                </a:solidFill>
                <a:latin typeface="+mj-lt"/>
                <a:ea typeface="+mj-ea"/>
                <a:cs typeface="+mj-cs"/>
              </a:rPr>
              <a:t> </a:t>
            </a:r>
            <a:r>
              <a:rPr lang="en-US" sz="2000" b="1" kern="1200" dirty="0" err="1">
                <a:solidFill>
                  <a:schemeClr val="tx1"/>
                </a:solidFill>
                <a:latin typeface="+mj-lt"/>
                <a:ea typeface="+mj-ea"/>
                <a:cs typeface="+mj-cs"/>
              </a:rPr>
              <a:t>испытали</a:t>
            </a:r>
            <a:r>
              <a:rPr lang="en-US" sz="2000" b="1" kern="1200" dirty="0">
                <a:solidFill>
                  <a:schemeClr val="tx1"/>
                </a:solidFill>
                <a:latin typeface="+mj-lt"/>
                <a:ea typeface="+mj-ea"/>
                <a:cs typeface="+mj-cs"/>
              </a:rPr>
              <a:t>, </a:t>
            </a:r>
            <a:r>
              <a:rPr lang="en-US" sz="2000" b="1" kern="1200" dirty="0" err="1">
                <a:solidFill>
                  <a:schemeClr val="tx1"/>
                </a:solidFill>
                <a:latin typeface="+mj-lt"/>
                <a:ea typeface="+mj-ea"/>
                <a:cs typeface="+mj-cs"/>
              </a:rPr>
              <a:t>все</a:t>
            </a:r>
            <a:r>
              <a:rPr lang="en-US" sz="2000" b="1" kern="1200" dirty="0">
                <a:solidFill>
                  <a:schemeClr val="tx1"/>
                </a:solidFill>
                <a:latin typeface="+mj-lt"/>
                <a:ea typeface="+mj-ea"/>
                <a:cs typeface="+mj-cs"/>
              </a:rPr>
              <a:t>, </a:t>
            </a:r>
            <a:r>
              <a:rPr lang="en-US" sz="2000" b="1" kern="1200" dirty="0" err="1">
                <a:solidFill>
                  <a:schemeClr val="tx1"/>
                </a:solidFill>
                <a:latin typeface="+mj-lt"/>
                <a:ea typeface="+mj-ea"/>
                <a:cs typeface="+mj-cs"/>
              </a:rPr>
              <a:t>что</a:t>
            </a:r>
            <a:r>
              <a:rPr lang="en-US" sz="2000" b="1" kern="1200" dirty="0">
                <a:solidFill>
                  <a:schemeClr val="tx1"/>
                </a:solidFill>
                <a:latin typeface="+mj-lt"/>
                <a:ea typeface="+mj-ea"/>
                <a:cs typeface="+mj-cs"/>
              </a:rPr>
              <a:t> </a:t>
            </a:r>
            <a:r>
              <a:rPr lang="en-US" sz="2000" b="1" kern="1200" dirty="0" err="1">
                <a:solidFill>
                  <a:schemeClr val="tx1"/>
                </a:solidFill>
                <a:latin typeface="+mj-lt"/>
                <a:ea typeface="+mj-ea"/>
                <a:cs typeface="+mj-cs"/>
              </a:rPr>
              <a:t>перечувствовали</a:t>
            </a:r>
            <a:r>
              <a:rPr lang="en-US" sz="2000" b="1" kern="1200" dirty="0">
                <a:solidFill>
                  <a:schemeClr val="tx1"/>
                </a:solidFill>
                <a:latin typeface="+mj-lt"/>
                <a:ea typeface="+mj-ea"/>
                <a:cs typeface="+mj-cs"/>
              </a:rPr>
              <a:t> и </a:t>
            </a:r>
            <a:r>
              <a:rPr lang="en-US" sz="2000" b="1" kern="1200" dirty="0" err="1">
                <a:solidFill>
                  <a:schemeClr val="tx1"/>
                </a:solidFill>
                <a:latin typeface="+mj-lt"/>
                <a:ea typeface="+mj-ea"/>
                <a:cs typeface="+mj-cs"/>
              </a:rPr>
              <a:t>передумали</a:t>
            </a:r>
            <a:r>
              <a:rPr lang="en-US" sz="2000" b="1" kern="1200" dirty="0">
                <a:solidFill>
                  <a:schemeClr val="tx1"/>
                </a:solidFill>
                <a:latin typeface="+mj-lt"/>
                <a:ea typeface="+mj-ea"/>
                <a:cs typeface="+mj-cs"/>
              </a:rPr>
              <a:t> </a:t>
            </a:r>
            <a:r>
              <a:rPr lang="en-US" sz="2000" b="1" kern="1200" dirty="0" err="1">
                <a:solidFill>
                  <a:schemeClr val="tx1"/>
                </a:solidFill>
                <a:latin typeface="+mj-lt"/>
                <a:ea typeface="+mj-ea"/>
                <a:cs typeface="+mj-cs"/>
              </a:rPr>
              <a:t>эти</a:t>
            </a:r>
            <a:r>
              <a:rPr lang="en-US" sz="2000" b="1" kern="1200" dirty="0">
                <a:solidFill>
                  <a:schemeClr val="tx1"/>
                </a:solidFill>
                <a:latin typeface="+mj-lt"/>
                <a:ea typeface="+mj-ea"/>
                <a:cs typeface="+mj-cs"/>
              </a:rPr>
              <a:t> </a:t>
            </a:r>
            <a:r>
              <a:rPr lang="en-US" sz="2000" b="1" kern="1200" dirty="0" err="1">
                <a:solidFill>
                  <a:schemeClr val="tx1"/>
                </a:solidFill>
                <a:latin typeface="+mj-lt"/>
                <a:ea typeface="+mj-ea"/>
                <a:cs typeface="+mj-cs"/>
              </a:rPr>
              <a:t>бесчисленные</a:t>
            </a:r>
            <a:r>
              <a:rPr lang="en-US" sz="2000" b="1" kern="1200" dirty="0">
                <a:solidFill>
                  <a:schemeClr val="tx1"/>
                </a:solidFill>
                <a:latin typeface="+mj-lt"/>
                <a:ea typeface="+mj-ea"/>
                <a:cs typeface="+mj-cs"/>
              </a:rPr>
              <a:t> </a:t>
            </a:r>
            <a:r>
              <a:rPr lang="en-US" sz="2000" b="1" kern="1200" dirty="0" err="1">
                <a:solidFill>
                  <a:schemeClr val="tx1"/>
                </a:solidFill>
                <a:latin typeface="+mj-lt"/>
                <a:ea typeface="+mj-ea"/>
                <a:cs typeface="+mj-cs"/>
              </a:rPr>
              <a:t>поколения</a:t>
            </a:r>
            <a:r>
              <a:rPr lang="en-US" sz="2000" b="1" kern="1200" dirty="0">
                <a:solidFill>
                  <a:schemeClr val="tx1"/>
                </a:solidFill>
                <a:latin typeface="+mj-lt"/>
                <a:ea typeface="+mj-ea"/>
                <a:cs typeface="+mj-cs"/>
              </a:rPr>
              <a:t> </a:t>
            </a:r>
            <a:r>
              <a:rPr lang="en-US" sz="2000" b="1" kern="1200" dirty="0" err="1">
                <a:solidFill>
                  <a:schemeClr val="tx1"/>
                </a:solidFill>
                <a:latin typeface="+mj-lt"/>
                <a:ea typeface="+mj-ea"/>
                <a:cs typeface="+mj-cs"/>
              </a:rPr>
              <a:t>предков</a:t>
            </a:r>
            <a:r>
              <a:rPr lang="en-US" sz="2000" b="1" kern="1200" dirty="0">
                <a:solidFill>
                  <a:schemeClr val="tx1"/>
                </a:solidFill>
                <a:latin typeface="+mj-lt"/>
                <a:ea typeface="+mj-ea"/>
                <a:cs typeface="+mj-cs"/>
              </a:rPr>
              <a:t>, </a:t>
            </a:r>
            <a:r>
              <a:rPr lang="en-US" sz="2000" b="1" kern="1200" dirty="0" err="1">
                <a:solidFill>
                  <a:schemeClr val="tx1"/>
                </a:solidFill>
                <a:latin typeface="+mj-lt"/>
                <a:ea typeface="+mj-ea"/>
                <a:cs typeface="+mj-cs"/>
              </a:rPr>
              <a:t>передается</a:t>
            </a:r>
            <a:r>
              <a:rPr lang="en-US" sz="2000" b="1" kern="1200" dirty="0">
                <a:solidFill>
                  <a:schemeClr val="tx1"/>
                </a:solidFill>
                <a:latin typeface="+mj-lt"/>
                <a:ea typeface="+mj-ea"/>
                <a:cs typeface="+mj-cs"/>
              </a:rPr>
              <a:t> </a:t>
            </a:r>
            <a:r>
              <a:rPr lang="en-US" sz="2000" b="1" kern="1200" dirty="0" err="1">
                <a:solidFill>
                  <a:schemeClr val="tx1"/>
                </a:solidFill>
                <a:latin typeface="+mj-lt"/>
                <a:ea typeface="+mj-ea"/>
                <a:cs typeface="+mj-cs"/>
              </a:rPr>
              <a:t>легко</a:t>
            </a:r>
            <a:r>
              <a:rPr lang="en-US" sz="2000" b="1" kern="1200" dirty="0">
                <a:solidFill>
                  <a:schemeClr val="tx1"/>
                </a:solidFill>
                <a:latin typeface="+mj-lt"/>
                <a:ea typeface="+mj-ea"/>
                <a:cs typeface="+mj-cs"/>
              </a:rPr>
              <a:t> и </a:t>
            </a:r>
            <a:r>
              <a:rPr lang="en-US" sz="2000" b="1" kern="1200" dirty="0" err="1">
                <a:solidFill>
                  <a:schemeClr val="tx1"/>
                </a:solidFill>
                <a:latin typeface="+mj-lt"/>
                <a:ea typeface="+mj-ea"/>
                <a:cs typeface="+mj-cs"/>
              </a:rPr>
              <a:t>без</a:t>
            </a:r>
            <a:r>
              <a:rPr lang="en-US" sz="2000" b="1" kern="1200" dirty="0">
                <a:solidFill>
                  <a:schemeClr val="tx1"/>
                </a:solidFill>
                <a:latin typeface="+mj-lt"/>
                <a:ea typeface="+mj-ea"/>
                <a:cs typeface="+mj-cs"/>
              </a:rPr>
              <a:t> </a:t>
            </a:r>
            <a:r>
              <a:rPr lang="en-US" sz="2000" b="1" kern="1200" dirty="0" err="1">
                <a:solidFill>
                  <a:schemeClr val="tx1"/>
                </a:solidFill>
                <a:latin typeface="+mj-lt"/>
                <a:ea typeface="+mj-ea"/>
                <a:cs typeface="+mj-cs"/>
              </a:rPr>
              <a:t>труда</a:t>
            </a:r>
            <a:r>
              <a:rPr lang="en-US" sz="2000" b="1" kern="1200" dirty="0">
                <a:solidFill>
                  <a:schemeClr val="tx1"/>
                </a:solidFill>
                <a:latin typeface="+mj-lt"/>
                <a:ea typeface="+mj-ea"/>
                <a:cs typeface="+mj-cs"/>
              </a:rPr>
              <a:t> </a:t>
            </a:r>
            <a:r>
              <a:rPr lang="en-US" sz="2000" b="1" kern="1200" dirty="0" err="1">
                <a:solidFill>
                  <a:schemeClr val="tx1"/>
                </a:solidFill>
                <a:latin typeface="+mj-lt"/>
                <a:ea typeface="+mj-ea"/>
                <a:cs typeface="+mj-cs"/>
              </a:rPr>
              <a:t>ребенку</a:t>
            </a:r>
            <a:r>
              <a:rPr lang="en-US" sz="2000" b="1" kern="1200" dirty="0">
                <a:solidFill>
                  <a:schemeClr val="tx1"/>
                </a:solidFill>
                <a:latin typeface="+mj-lt"/>
                <a:ea typeface="+mj-ea"/>
                <a:cs typeface="+mj-cs"/>
              </a:rPr>
              <a:t>, </a:t>
            </a:r>
            <a:r>
              <a:rPr lang="en-US" sz="2000" b="1" kern="1200" dirty="0" err="1">
                <a:solidFill>
                  <a:schemeClr val="tx1"/>
                </a:solidFill>
                <a:latin typeface="+mj-lt"/>
                <a:ea typeface="+mj-ea"/>
                <a:cs typeface="+mj-cs"/>
              </a:rPr>
              <a:t>только</a:t>
            </a:r>
            <a:r>
              <a:rPr lang="en-US" sz="2000" b="1" kern="1200" dirty="0">
                <a:solidFill>
                  <a:schemeClr val="tx1"/>
                </a:solidFill>
                <a:latin typeface="+mj-lt"/>
                <a:ea typeface="+mj-ea"/>
                <a:cs typeface="+mj-cs"/>
              </a:rPr>
              <a:t> </a:t>
            </a:r>
            <a:r>
              <a:rPr lang="en-US" sz="2000" b="1" kern="1200" dirty="0" err="1">
                <a:solidFill>
                  <a:schemeClr val="tx1"/>
                </a:solidFill>
                <a:latin typeface="+mj-lt"/>
                <a:ea typeface="+mj-ea"/>
                <a:cs typeface="+mj-cs"/>
              </a:rPr>
              <a:t>что</a:t>
            </a:r>
            <a:r>
              <a:rPr lang="en-US" sz="2000" b="1" kern="1200" dirty="0">
                <a:solidFill>
                  <a:schemeClr val="tx1"/>
                </a:solidFill>
                <a:latin typeface="+mj-lt"/>
                <a:ea typeface="+mj-ea"/>
                <a:cs typeface="+mj-cs"/>
              </a:rPr>
              <a:t> </a:t>
            </a:r>
            <a:r>
              <a:rPr lang="en-US" sz="2000" b="1" kern="1200" dirty="0" err="1">
                <a:solidFill>
                  <a:schemeClr val="tx1"/>
                </a:solidFill>
                <a:latin typeface="+mj-lt"/>
                <a:ea typeface="+mj-ea"/>
                <a:cs typeface="+mj-cs"/>
              </a:rPr>
              <a:t>открывающему</a:t>
            </a:r>
            <a:r>
              <a:rPr lang="en-US" sz="2000" b="1" kern="1200" dirty="0">
                <a:solidFill>
                  <a:schemeClr val="tx1"/>
                </a:solidFill>
                <a:latin typeface="+mj-lt"/>
                <a:ea typeface="+mj-ea"/>
                <a:cs typeface="+mj-cs"/>
              </a:rPr>
              <a:t> </a:t>
            </a:r>
            <a:r>
              <a:rPr lang="en-US" sz="2000" b="1" kern="1200" dirty="0" err="1">
                <a:solidFill>
                  <a:schemeClr val="tx1"/>
                </a:solidFill>
                <a:latin typeface="+mj-lt"/>
                <a:ea typeface="+mj-ea"/>
                <a:cs typeface="+mj-cs"/>
              </a:rPr>
              <a:t>глаза</a:t>
            </a:r>
            <a:r>
              <a:rPr lang="en-US" sz="2000" b="1" kern="1200" dirty="0">
                <a:solidFill>
                  <a:schemeClr val="tx1"/>
                </a:solidFill>
                <a:latin typeface="+mj-lt"/>
                <a:ea typeface="+mj-ea"/>
                <a:cs typeface="+mj-cs"/>
              </a:rPr>
              <a:t> </a:t>
            </a:r>
            <a:r>
              <a:rPr lang="en-US" sz="2000" b="1" kern="1200" dirty="0" err="1">
                <a:solidFill>
                  <a:schemeClr val="tx1"/>
                </a:solidFill>
                <a:latin typeface="+mj-lt"/>
                <a:ea typeface="+mj-ea"/>
                <a:cs typeface="+mj-cs"/>
              </a:rPr>
              <a:t>на</a:t>
            </a:r>
            <a:r>
              <a:rPr lang="en-US" sz="2000" b="1" kern="1200" dirty="0">
                <a:solidFill>
                  <a:schemeClr val="tx1"/>
                </a:solidFill>
                <a:latin typeface="+mj-lt"/>
                <a:ea typeface="+mj-ea"/>
                <a:cs typeface="+mj-cs"/>
              </a:rPr>
              <a:t> </a:t>
            </a:r>
            <a:r>
              <a:rPr lang="en-US" sz="2000" b="1" kern="1200" dirty="0" err="1">
                <a:solidFill>
                  <a:schemeClr val="tx1"/>
                </a:solidFill>
                <a:latin typeface="+mj-lt"/>
                <a:ea typeface="+mj-ea"/>
                <a:cs typeface="+mj-cs"/>
              </a:rPr>
              <a:t>мир</a:t>
            </a:r>
            <a:r>
              <a:rPr lang="en-US" sz="2000" b="1" kern="1200" dirty="0">
                <a:solidFill>
                  <a:schemeClr val="tx1"/>
                </a:solidFill>
                <a:latin typeface="+mj-lt"/>
                <a:ea typeface="+mj-ea"/>
                <a:cs typeface="+mj-cs"/>
              </a:rPr>
              <a:t> </a:t>
            </a:r>
            <a:r>
              <a:rPr lang="en-US" sz="2000" b="1" kern="1200" dirty="0" err="1">
                <a:solidFill>
                  <a:schemeClr val="tx1"/>
                </a:solidFill>
                <a:latin typeface="+mj-lt"/>
                <a:ea typeface="+mj-ea"/>
                <a:cs typeface="+mj-cs"/>
              </a:rPr>
              <a:t>Божий</a:t>
            </a:r>
            <a:r>
              <a:rPr lang="en-US" sz="2000" b="1" kern="1200" dirty="0">
                <a:solidFill>
                  <a:schemeClr val="tx1"/>
                </a:solidFill>
                <a:latin typeface="+mj-lt"/>
                <a:ea typeface="+mj-ea"/>
                <a:cs typeface="+mj-cs"/>
              </a:rPr>
              <a:t>, и </a:t>
            </a:r>
            <a:r>
              <a:rPr lang="en-US" sz="2000" b="1" kern="1200" dirty="0" err="1">
                <a:solidFill>
                  <a:schemeClr val="tx1"/>
                </a:solidFill>
                <a:latin typeface="+mj-lt"/>
                <a:ea typeface="+mj-ea"/>
                <a:cs typeface="+mj-cs"/>
              </a:rPr>
              <a:t>дитя</a:t>
            </a:r>
            <a:r>
              <a:rPr lang="en-US" sz="2000" b="1" kern="1200" dirty="0">
                <a:solidFill>
                  <a:schemeClr val="tx1"/>
                </a:solidFill>
                <a:latin typeface="+mj-lt"/>
                <a:ea typeface="+mj-ea"/>
                <a:cs typeface="+mj-cs"/>
              </a:rPr>
              <a:t>, </a:t>
            </a:r>
            <a:r>
              <a:rPr lang="en-US" sz="2000" b="1" kern="1200" dirty="0" err="1">
                <a:solidFill>
                  <a:schemeClr val="tx1"/>
                </a:solidFill>
                <a:latin typeface="+mj-lt"/>
                <a:ea typeface="+mj-ea"/>
                <a:cs typeface="+mj-cs"/>
              </a:rPr>
              <a:t>выучившись</a:t>
            </a:r>
            <a:r>
              <a:rPr lang="en-US" sz="2000" b="1" kern="1200" dirty="0">
                <a:solidFill>
                  <a:schemeClr val="tx1"/>
                </a:solidFill>
                <a:latin typeface="+mj-lt"/>
                <a:ea typeface="+mj-ea"/>
                <a:cs typeface="+mj-cs"/>
              </a:rPr>
              <a:t> </a:t>
            </a:r>
            <a:r>
              <a:rPr lang="en-US" sz="2000" b="1" kern="1200" dirty="0" err="1">
                <a:solidFill>
                  <a:schemeClr val="tx1"/>
                </a:solidFill>
                <a:latin typeface="+mj-lt"/>
                <a:ea typeface="+mj-ea"/>
                <a:cs typeface="+mj-cs"/>
              </a:rPr>
              <a:t>родному</a:t>
            </a:r>
            <a:r>
              <a:rPr lang="en-US" sz="2000" b="1" kern="1200" dirty="0">
                <a:solidFill>
                  <a:schemeClr val="tx1"/>
                </a:solidFill>
                <a:latin typeface="+mj-lt"/>
                <a:ea typeface="+mj-ea"/>
                <a:cs typeface="+mj-cs"/>
              </a:rPr>
              <a:t> </a:t>
            </a:r>
            <a:r>
              <a:rPr lang="en-US" sz="2000" b="1" kern="1200" dirty="0" err="1">
                <a:solidFill>
                  <a:schemeClr val="tx1"/>
                </a:solidFill>
                <a:latin typeface="+mj-lt"/>
                <a:ea typeface="+mj-ea"/>
                <a:cs typeface="+mj-cs"/>
              </a:rPr>
              <a:t>языку</a:t>
            </a:r>
            <a:r>
              <a:rPr lang="en-US" sz="2000" b="1" kern="1200" dirty="0">
                <a:solidFill>
                  <a:schemeClr val="tx1"/>
                </a:solidFill>
                <a:latin typeface="+mj-lt"/>
                <a:ea typeface="+mj-ea"/>
                <a:cs typeface="+mj-cs"/>
              </a:rPr>
              <a:t>, </a:t>
            </a:r>
            <a:r>
              <a:rPr lang="en-US" sz="2000" b="1" kern="1200" dirty="0" err="1">
                <a:solidFill>
                  <a:schemeClr val="tx1"/>
                </a:solidFill>
                <a:latin typeface="+mj-lt"/>
                <a:ea typeface="+mj-ea"/>
                <a:cs typeface="+mj-cs"/>
              </a:rPr>
              <a:t>вступает</a:t>
            </a:r>
            <a:r>
              <a:rPr lang="en-US" sz="2000" b="1" kern="1200" dirty="0">
                <a:solidFill>
                  <a:schemeClr val="tx1"/>
                </a:solidFill>
                <a:latin typeface="+mj-lt"/>
                <a:ea typeface="+mj-ea"/>
                <a:cs typeface="+mj-cs"/>
              </a:rPr>
              <a:t> </a:t>
            </a:r>
            <a:r>
              <a:rPr lang="en-US" sz="2000" b="1" kern="1200" dirty="0" err="1">
                <a:solidFill>
                  <a:schemeClr val="tx1"/>
                </a:solidFill>
                <a:latin typeface="+mj-lt"/>
                <a:ea typeface="+mj-ea"/>
                <a:cs typeface="+mj-cs"/>
              </a:rPr>
              <a:t>уже</a:t>
            </a:r>
            <a:r>
              <a:rPr lang="en-US" sz="2000" b="1" kern="1200" dirty="0">
                <a:solidFill>
                  <a:schemeClr val="tx1"/>
                </a:solidFill>
                <a:latin typeface="+mj-lt"/>
                <a:ea typeface="+mj-ea"/>
                <a:cs typeface="+mj-cs"/>
              </a:rPr>
              <a:t> в </a:t>
            </a:r>
            <a:r>
              <a:rPr lang="en-US" sz="2000" b="1" kern="1200" dirty="0" err="1">
                <a:solidFill>
                  <a:schemeClr val="tx1"/>
                </a:solidFill>
                <a:latin typeface="+mj-lt"/>
                <a:ea typeface="+mj-ea"/>
                <a:cs typeface="+mj-cs"/>
              </a:rPr>
              <a:t>жизнь</a:t>
            </a:r>
            <a:r>
              <a:rPr lang="en-US" sz="2000" b="1" kern="1200" dirty="0">
                <a:solidFill>
                  <a:schemeClr val="tx1"/>
                </a:solidFill>
                <a:latin typeface="+mj-lt"/>
                <a:ea typeface="+mj-ea"/>
                <a:cs typeface="+mj-cs"/>
              </a:rPr>
              <a:t> с </a:t>
            </a:r>
            <a:r>
              <a:rPr lang="en-US" sz="2000" b="1" kern="1200" dirty="0" err="1">
                <a:solidFill>
                  <a:schemeClr val="tx1"/>
                </a:solidFill>
                <a:latin typeface="+mj-lt"/>
                <a:ea typeface="+mj-ea"/>
                <a:cs typeface="+mj-cs"/>
              </a:rPr>
              <a:t>необъятными</a:t>
            </a:r>
            <a:r>
              <a:rPr lang="en-US" sz="2000" b="1" kern="1200" dirty="0">
                <a:solidFill>
                  <a:schemeClr val="tx1"/>
                </a:solidFill>
                <a:latin typeface="+mj-lt"/>
                <a:ea typeface="+mj-ea"/>
                <a:cs typeface="+mj-cs"/>
              </a:rPr>
              <a:t> </a:t>
            </a:r>
            <a:r>
              <a:rPr lang="en-US" sz="2000" b="1" kern="1200" dirty="0" err="1">
                <a:solidFill>
                  <a:schemeClr val="tx1"/>
                </a:solidFill>
                <a:latin typeface="+mj-lt"/>
                <a:ea typeface="+mj-ea"/>
                <a:cs typeface="+mj-cs"/>
              </a:rPr>
              <a:t>силами</a:t>
            </a:r>
            <a:r>
              <a:rPr lang="en-US" sz="2000" b="1" kern="1200" dirty="0">
                <a:solidFill>
                  <a:schemeClr val="tx1"/>
                </a:solidFill>
                <a:latin typeface="+mj-lt"/>
                <a:ea typeface="+mj-ea"/>
                <a:cs typeface="+mj-cs"/>
              </a:rPr>
              <a:t>. </a:t>
            </a:r>
            <a:r>
              <a:rPr lang="en-US" sz="2000" b="1" kern="1200" dirty="0" err="1">
                <a:solidFill>
                  <a:schemeClr val="tx1"/>
                </a:solidFill>
                <a:latin typeface="+mj-lt"/>
                <a:ea typeface="+mj-ea"/>
                <a:cs typeface="+mj-cs"/>
              </a:rPr>
              <a:t>Не</a:t>
            </a:r>
            <a:r>
              <a:rPr lang="en-US" sz="2000" b="1" kern="1200" dirty="0">
                <a:solidFill>
                  <a:schemeClr val="tx1"/>
                </a:solidFill>
                <a:latin typeface="+mj-lt"/>
                <a:ea typeface="+mj-ea"/>
                <a:cs typeface="+mj-cs"/>
              </a:rPr>
              <a:t> </a:t>
            </a:r>
            <a:r>
              <a:rPr lang="en-US" sz="2000" b="1" kern="1200" dirty="0" err="1">
                <a:solidFill>
                  <a:schemeClr val="tx1"/>
                </a:solidFill>
                <a:latin typeface="+mj-lt"/>
                <a:ea typeface="+mj-ea"/>
                <a:cs typeface="+mj-cs"/>
              </a:rPr>
              <a:t>условным</a:t>
            </a:r>
            <a:r>
              <a:rPr lang="en-US" sz="2000" b="1" kern="1200" dirty="0">
                <a:solidFill>
                  <a:schemeClr val="tx1"/>
                </a:solidFill>
                <a:latin typeface="+mj-lt"/>
                <a:ea typeface="+mj-ea"/>
                <a:cs typeface="+mj-cs"/>
              </a:rPr>
              <a:t> </a:t>
            </a:r>
            <a:r>
              <a:rPr lang="en-US" sz="2000" b="1" kern="1200" dirty="0" err="1">
                <a:solidFill>
                  <a:schemeClr val="tx1"/>
                </a:solidFill>
                <a:latin typeface="+mj-lt"/>
                <a:ea typeface="+mj-ea"/>
                <a:cs typeface="+mj-cs"/>
              </a:rPr>
              <a:t>звукам</a:t>
            </a:r>
            <a:r>
              <a:rPr lang="en-US" sz="2000" b="1" kern="1200" dirty="0">
                <a:solidFill>
                  <a:schemeClr val="tx1"/>
                </a:solidFill>
                <a:latin typeface="+mj-lt"/>
                <a:ea typeface="+mj-ea"/>
                <a:cs typeface="+mj-cs"/>
              </a:rPr>
              <a:t> </a:t>
            </a:r>
            <a:r>
              <a:rPr lang="en-US" sz="2000" b="1" kern="1200" dirty="0" err="1">
                <a:solidFill>
                  <a:schemeClr val="tx1"/>
                </a:solidFill>
                <a:latin typeface="+mj-lt"/>
                <a:ea typeface="+mj-ea"/>
                <a:cs typeface="+mj-cs"/>
              </a:rPr>
              <a:t>только</a:t>
            </a:r>
            <a:r>
              <a:rPr lang="en-US" sz="2000" b="1" kern="1200" dirty="0">
                <a:solidFill>
                  <a:schemeClr val="tx1"/>
                </a:solidFill>
                <a:latin typeface="+mj-lt"/>
                <a:ea typeface="+mj-ea"/>
                <a:cs typeface="+mj-cs"/>
              </a:rPr>
              <a:t> </a:t>
            </a:r>
            <a:r>
              <a:rPr lang="en-US" sz="2000" b="1" kern="1200" dirty="0" err="1">
                <a:solidFill>
                  <a:schemeClr val="tx1"/>
                </a:solidFill>
                <a:latin typeface="+mj-lt"/>
                <a:ea typeface="+mj-ea"/>
                <a:cs typeface="+mj-cs"/>
              </a:rPr>
              <a:t>учится</a:t>
            </a:r>
            <a:r>
              <a:rPr lang="en-US" sz="2000" b="1" kern="1200" dirty="0">
                <a:solidFill>
                  <a:schemeClr val="tx1"/>
                </a:solidFill>
                <a:latin typeface="+mj-lt"/>
                <a:ea typeface="+mj-ea"/>
                <a:cs typeface="+mj-cs"/>
              </a:rPr>
              <a:t> </a:t>
            </a:r>
            <a:r>
              <a:rPr lang="en-US" sz="2000" b="1" kern="1200" dirty="0" err="1">
                <a:solidFill>
                  <a:schemeClr val="tx1"/>
                </a:solidFill>
                <a:latin typeface="+mj-lt"/>
                <a:ea typeface="+mj-ea"/>
                <a:cs typeface="+mj-cs"/>
              </a:rPr>
              <a:t>ребенок</a:t>
            </a:r>
            <a:r>
              <a:rPr lang="en-US" sz="2000" b="1" kern="1200" dirty="0">
                <a:solidFill>
                  <a:schemeClr val="tx1"/>
                </a:solidFill>
                <a:latin typeface="+mj-lt"/>
                <a:ea typeface="+mj-ea"/>
                <a:cs typeface="+mj-cs"/>
              </a:rPr>
              <a:t>, </a:t>
            </a:r>
            <a:r>
              <a:rPr lang="en-US" sz="2000" b="1" kern="1200" dirty="0" err="1">
                <a:solidFill>
                  <a:schemeClr val="tx1"/>
                </a:solidFill>
                <a:latin typeface="+mj-lt"/>
                <a:ea typeface="+mj-ea"/>
                <a:cs typeface="+mj-cs"/>
              </a:rPr>
              <a:t>изучая</a:t>
            </a:r>
            <a:r>
              <a:rPr lang="en-US" sz="2000" b="1" kern="1200" dirty="0">
                <a:solidFill>
                  <a:schemeClr val="tx1"/>
                </a:solidFill>
                <a:latin typeface="+mj-lt"/>
                <a:ea typeface="+mj-ea"/>
                <a:cs typeface="+mj-cs"/>
              </a:rPr>
              <a:t> </a:t>
            </a:r>
            <a:r>
              <a:rPr lang="en-US" sz="2000" b="1" kern="1200" dirty="0" err="1">
                <a:solidFill>
                  <a:schemeClr val="tx1"/>
                </a:solidFill>
                <a:latin typeface="+mj-lt"/>
                <a:ea typeface="+mj-ea"/>
                <a:cs typeface="+mj-cs"/>
              </a:rPr>
              <a:t>родной</a:t>
            </a:r>
            <a:r>
              <a:rPr lang="en-US" sz="2000" b="1" kern="1200" dirty="0">
                <a:solidFill>
                  <a:schemeClr val="tx1"/>
                </a:solidFill>
                <a:latin typeface="+mj-lt"/>
                <a:ea typeface="+mj-ea"/>
                <a:cs typeface="+mj-cs"/>
              </a:rPr>
              <a:t> </a:t>
            </a:r>
            <a:r>
              <a:rPr lang="en-US" sz="2000" b="1" kern="1200" dirty="0" err="1">
                <a:solidFill>
                  <a:schemeClr val="tx1"/>
                </a:solidFill>
                <a:latin typeface="+mj-lt"/>
                <a:ea typeface="+mj-ea"/>
                <a:cs typeface="+mj-cs"/>
              </a:rPr>
              <a:t>язык</a:t>
            </a:r>
            <a:r>
              <a:rPr lang="en-US" sz="2000" b="1" kern="1200" dirty="0">
                <a:solidFill>
                  <a:schemeClr val="tx1"/>
                </a:solidFill>
                <a:latin typeface="+mj-lt"/>
                <a:ea typeface="+mj-ea"/>
                <a:cs typeface="+mj-cs"/>
              </a:rPr>
              <a:t>, </a:t>
            </a:r>
            <a:r>
              <a:rPr lang="en-US" sz="2000" b="1" kern="1200" dirty="0" err="1">
                <a:solidFill>
                  <a:schemeClr val="tx1"/>
                </a:solidFill>
                <a:latin typeface="+mj-lt"/>
                <a:ea typeface="+mj-ea"/>
                <a:cs typeface="+mj-cs"/>
              </a:rPr>
              <a:t>но</a:t>
            </a:r>
            <a:r>
              <a:rPr lang="en-US" sz="2000" b="1" kern="1200" dirty="0">
                <a:solidFill>
                  <a:schemeClr val="tx1"/>
                </a:solidFill>
                <a:latin typeface="+mj-lt"/>
                <a:ea typeface="+mj-ea"/>
                <a:cs typeface="+mj-cs"/>
              </a:rPr>
              <a:t> </a:t>
            </a:r>
            <a:r>
              <a:rPr lang="en-US" sz="2000" b="1" kern="1200" dirty="0" err="1">
                <a:solidFill>
                  <a:schemeClr val="tx1"/>
                </a:solidFill>
                <a:latin typeface="+mj-lt"/>
                <a:ea typeface="+mj-ea"/>
                <a:cs typeface="+mj-cs"/>
              </a:rPr>
              <a:t>пьет</a:t>
            </a:r>
            <a:r>
              <a:rPr lang="en-US" sz="2000" b="1" kern="1200" dirty="0">
                <a:solidFill>
                  <a:schemeClr val="tx1"/>
                </a:solidFill>
                <a:latin typeface="+mj-lt"/>
                <a:ea typeface="+mj-ea"/>
                <a:cs typeface="+mj-cs"/>
              </a:rPr>
              <a:t> </a:t>
            </a:r>
            <a:r>
              <a:rPr lang="en-US" sz="2000" b="1" kern="1200" dirty="0" err="1">
                <a:solidFill>
                  <a:schemeClr val="tx1"/>
                </a:solidFill>
                <a:latin typeface="+mj-lt"/>
                <a:ea typeface="+mj-ea"/>
                <a:cs typeface="+mj-cs"/>
              </a:rPr>
              <a:t>духовную</a:t>
            </a:r>
            <a:r>
              <a:rPr lang="en-US" sz="2000" b="1" kern="1200" dirty="0">
                <a:solidFill>
                  <a:schemeClr val="tx1"/>
                </a:solidFill>
                <a:latin typeface="+mj-lt"/>
                <a:ea typeface="+mj-ea"/>
                <a:cs typeface="+mj-cs"/>
              </a:rPr>
              <a:t> </a:t>
            </a:r>
            <a:r>
              <a:rPr lang="en-US" sz="2000" b="1" kern="1200" dirty="0" err="1">
                <a:solidFill>
                  <a:schemeClr val="tx1"/>
                </a:solidFill>
                <a:latin typeface="+mj-lt"/>
                <a:ea typeface="+mj-ea"/>
                <a:cs typeface="+mj-cs"/>
              </a:rPr>
              <a:t>жизнь</a:t>
            </a:r>
            <a:r>
              <a:rPr lang="en-US" sz="2000" b="1" kern="1200" dirty="0">
                <a:solidFill>
                  <a:schemeClr val="tx1"/>
                </a:solidFill>
                <a:latin typeface="+mj-lt"/>
                <a:ea typeface="+mj-ea"/>
                <a:cs typeface="+mj-cs"/>
              </a:rPr>
              <a:t> и </a:t>
            </a:r>
            <a:r>
              <a:rPr lang="en-US" sz="2000" b="1" kern="1200" dirty="0" err="1">
                <a:solidFill>
                  <a:schemeClr val="tx1"/>
                </a:solidFill>
                <a:latin typeface="+mj-lt"/>
                <a:ea typeface="+mj-ea"/>
                <a:cs typeface="+mj-cs"/>
              </a:rPr>
              <a:t>силу</a:t>
            </a:r>
            <a:r>
              <a:rPr lang="en-US" sz="2000" b="1" kern="1200" dirty="0">
                <a:solidFill>
                  <a:schemeClr val="tx1"/>
                </a:solidFill>
                <a:latin typeface="+mj-lt"/>
                <a:ea typeface="+mj-ea"/>
                <a:cs typeface="+mj-cs"/>
              </a:rPr>
              <a:t> </a:t>
            </a:r>
            <a:r>
              <a:rPr lang="en-US" sz="2000" b="1" kern="1200" dirty="0" err="1">
                <a:solidFill>
                  <a:schemeClr val="tx1"/>
                </a:solidFill>
                <a:latin typeface="+mj-lt"/>
                <a:ea typeface="+mj-ea"/>
                <a:cs typeface="+mj-cs"/>
              </a:rPr>
              <a:t>из</a:t>
            </a:r>
            <a:r>
              <a:rPr lang="en-US" sz="2000" b="1" kern="1200" dirty="0">
                <a:solidFill>
                  <a:schemeClr val="tx1"/>
                </a:solidFill>
                <a:latin typeface="+mj-lt"/>
                <a:ea typeface="+mj-ea"/>
                <a:cs typeface="+mj-cs"/>
              </a:rPr>
              <a:t> </a:t>
            </a:r>
            <a:r>
              <a:rPr lang="en-US" sz="2000" b="1" kern="1200" dirty="0" err="1">
                <a:solidFill>
                  <a:schemeClr val="tx1"/>
                </a:solidFill>
                <a:latin typeface="+mj-lt"/>
                <a:ea typeface="+mj-ea"/>
                <a:cs typeface="+mj-cs"/>
              </a:rPr>
              <a:t>родимой</a:t>
            </a:r>
            <a:r>
              <a:rPr lang="en-US" sz="2000" b="1" kern="1200" dirty="0">
                <a:solidFill>
                  <a:schemeClr val="tx1"/>
                </a:solidFill>
                <a:latin typeface="+mj-lt"/>
                <a:ea typeface="+mj-ea"/>
                <a:cs typeface="+mj-cs"/>
              </a:rPr>
              <a:t> </a:t>
            </a:r>
            <a:r>
              <a:rPr lang="en-US" sz="2000" b="1" kern="1200" dirty="0" err="1">
                <a:solidFill>
                  <a:schemeClr val="tx1"/>
                </a:solidFill>
                <a:latin typeface="+mj-lt"/>
                <a:ea typeface="+mj-ea"/>
                <a:cs typeface="+mj-cs"/>
              </a:rPr>
              <a:t>груди</a:t>
            </a:r>
            <a:r>
              <a:rPr lang="en-US" sz="2000" b="1" kern="1200" dirty="0">
                <a:solidFill>
                  <a:schemeClr val="tx1"/>
                </a:solidFill>
                <a:latin typeface="+mj-lt"/>
                <a:ea typeface="+mj-ea"/>
                <a:cs typeface="+mj-cs"/>
              </a:rPr>
              <a:t> </a:t>
            </a:r>
            <a:r>
              <a:rPr lang="en-US" sz="2000" b="1" kern="1200" dirty="0" err="1">
                <a:solidFill>
                  <a:schemeClr val="tx1"/>
                </a:solidFill>
                <a:latin typeface="+mj-lt"/>
                <a:ea typeface="+mj-ea"/>
                <a:cs typeface="+mj-cs"/>
              </a:rPr>
              <a:t>родного</a:t>
            </a:r>
            <a:r>
              <a:rPr lang="en-US" sz="2000" b="1" kern="1200" dirty="0">
                <a:solidFill>
                  <a:schemeClr val="tx1"/>
                </a:solidFill>
                <a:latin typeface="+mj-lt"/>
                <a:ea typeface="+mj-ea"/>
                <a:cs typeface="+mj-cs"/>
              </a:rPr>
              <a:t> </a:t>
            </a:r>
            <a:r>
              <a:rPr lang="en-US" sz="2000" b="1" kern="1200" dirty="0" err="1">
                <a:solidFill>
                  <a:schemeClr val="tx1"/>
                </a:solidFill>
                <a:latin typeface="+mj-lt"/>
                <a:ea typeface="+mj-ea"/>
                <a:cs typeface="+mj-cs"/>
              </a:rPr>
              <a:t>слова</a:t>
            </a:r>
            <a:r>
              <a:rPr lang="en-US" sz="2000" b="1" kern="1200" dirty="0">
                <a:solidFill>
                  <a:schemeClr val="tx1"/>
                </a:solidFill>
                <a:latin typeface="+mj-lt"/>
                <a:ea typeface="+mj-ea"/>
                <a:cs typeface="+mj-cs"/>
              </a:rPr>
              <a:t>. </a:t>
            </a:r>
            <a:r>
              <a:rPr lang="en-US" sz="2000" b="1" kern="1200" dirty="0" err="1">
                <a:solidFill>
                  <a:schemeClr val="tx1"/>
                </a:solidFill>
                <a:latin typeface="+mj-lt"/>
                <a:ea typeface="+mj-ea"/>
                <a:cs typeface="+mj-cs"/>
              </a:rPr>
              <a:t>Оно</a:t>
            </a:r>
            <a:r>
              <a:rPr lang="en-US" sz="2000" b="1" kern="1200" dirty="0">
                <a:solidFill>
                  <a:schemeClr val="tx1"/>
                </a:solidFill>
                <a:latin typeface="+mj-lt"/>
                <a:ea typeface="+mj-ea"/>
                <a:cs typeface="+mj-cs"/>
              </a:rPr>
              <a:t> </a:t>
            </a:r>
            <a:r>
              <a:rPr lang="en-US" sz="2000" b="1" kern="1200" dirty="0" err="1">
                <a:solidFill>
                  <a:schemeClr val="tx1"/>
                </a:solidFill>
                <a:latin typeface="+mj-lt"/>
                <a:ea typeface="+mj-ea"/>
                <a:cs typeface="+mj-cs"/>
              </a:rPr>
              <a:t>объясняет</a:t>
            </a:r>
            <a:r>
              <a:rPr lang="en-US" sz="2000" b="1" kern="1200" dirty="0">
                <a:solidFill>
                  <a:schemeClr val="tx1"/>
                </a:solidFill>
                <a:latin typeface="+mj-lt"/>
                <a:ea typeface="+mj-ea"/>
                <a:cs typeface="+mj-cs"/>
              </a:rPr>
              <a:t> </a:t>
            </a:r>
            <a:r>
              <a:rPr lang="en-US" sz="2000" b="1" kern="1200" dirty="0" err="1">
                <a:solidFill>
                  <a:schemeClr val="tx1"/>
                </a:solidFill>
                <a:latin typeface="+mj-lt"/>
                <a:ea typeface="+mj-ea"/>
                <a:cs typeface="+mj-cs"/>
              </a:rPr>
              <a:t>ему</a:t>
            </a:r>
            <a:r>
              <a:rPr lang="en-US" sz="2000" b="1" kern="1200" dirty="0">
                <a:solidFill>
                  <a:schemeClr val="tx1"/>
                </a:solidFill>
                <a:latin typeface="+mj-lt"/>
                <a:ea typeface="+mj-ea"/>
                <a:cs typeface="+mj-cs"/>
              </a:rPr>
              <a:t> </a:t>
            </a:r>
            <a:r>
              <a:rPr lang="en-US" sz="2000" b="1" kern="1200" dirty="0" err="1">
                <a:solidFill>
                  <a:schemeClr val="tx1"/>
                </a:solidFill>
                <a:latin typeface="+mj-lt"/>
                <a:ea typeface="+mj-ea"/>
                <a:cs typeface="+mj-cs"/>
              </a:rPr>
              <a:t>природу</a:t>
            </a:r>
            <a:r>
              <a:rPr lang="en-US" sz="2000" b="1" kern="1200" dirty="0">
                <a:solidFill>
                  <a:schemeClr val="tx1"/>
                </a:solidFill>
                <a:latin typeface="+mj-lt"/>
                <a:ea typeface="+mj-ea"/>
                <a:cs typeface="+mj-cs"/>
              </a:rPr>
              <a:t>, </a:t>
            </a:r>
            <a:r>
              <a:rPr lang="en-US" sz="2000" b="1" kern="1200" dirty="0" err="1">
                <a:solidFill>
                  <a:schemeClr val="tx1"/>
                </a:solidFill>
                <a:latin typeface="+mj-lt"/>
                <a:ea typeface="+mj-ea"/>
                <a:cs typeface="+mj-cs"/>
              </a:rPr>
              <a:t>как</a:t>
            </a:r>
            <a:r>
              <a:rPr lang="en-US" sz="2000" b="1" kern="1200" dirty="0">
                <a:solidFill>
                  <a:schemeClr val="tx1"/>
                </a:solidFill>
                <a:latin typeface="+mj-lt"/>
                <a:ea typeface="+mj-ea"/>
                <a:cs typeface="+mj-cs"/>
              </a:rPr>
              <a:t> </a:t>
            </a:r>
            <a:r>
              <a:rPr lang="en-US" sz="2000" b="1" kern="1200" dirty="0" err="1">
                <a:solidFill>
                  <a:schemeClr val="tx1"/>
                </a:solidFill>
                <a:latin typeface="+mj-lt"/>
                <a:ea typeface="+mj-ea"/>
                <a:cs typeface="+mj-cs"/>
              </a:rPr>
              <a:t>не</a:t>
            </a:r>
            <a:r>
              <a:rPr lang="en-US" sz="2000" b="1" kern="1200" dirty="0">
                <a:solidFill>
                  <a:schemeClr val="tx1"/>
                </a:solidFill>
                <a:latin typeface="+mj-lt"/>
                <a:ea typeface="+mj-ea"/>
                <a:cs typeface="+mj-cs"/>
              </a:rPr>
              <a:t> </a:t>
            </a:r>
            <a:r>
              <a:rPr lang="en-US" sz="2000" b="1" kern="1200" dirty="0" err="1">
                <a:solidFill>
                  <a:schemeClr val="tx1"/>
                </a:solidFill>
                <a:latin typeface="+mj-lt"/>
                <a:ea typeface="+mj-ea"/>
                <a:cs typeface="+mj-cs"/>
              </a:rPr>
              <a:t>мог</a:t>
            </a:r>
            <a:r>
              <a:rPr lang="en-US" sz="2000" b="1" kern="1200" dirty="0">
                <a:solidFill>
                  <a:schemeClr val="tx1"/>
                </a:solidFill>
                <a:latin typeface="+mj-lt"/>
                <a:ea typeface="+mj-ea"/>
                <a:cs typeface="+mj-cs"/>
              </a:rPr>
              <a:t> </a:t>
            </a:r>
            <a:r>
              <a:rPr lang="en-US" sz="2000" b="1" kern="1200" dirty="0" err="1">
                <a:solidFill>
                  <a:schemeClr val="tx1"/>
                </a:solidFill>
                <a:latin typeface="+mj-lt"/>
                <a:ea typeface="+mj-ea"/>
                <a:cs typeface="+mj-cs"/>
              </a:rPr>
              <a:t>бы</a:t>
            </a:r>
            <a:r>
              <a:rPr lang="en-US" sz="2000" b="1" kern="1200" dirty="0">
                <a:solidFill>
                  <a:schemeClr val="tx1"/>
                </a:solidFill>
                <a:latin typeface="+mj-lt"/>
                <a:ea typeface="+mj-ea"/>
                <a:cs typeface="+mj-cs"/>
              </a:rPr>
              <a:t> </a:t>
            </a:r>
            <a:r>
              <a:rPr lang="en-US" sz="2000" b="1" kern="1200" dirty="0" err="1">
                <a:solidFill>
                  <a:schemeClr val="tx1"/>
                </a:solidFill>
                <a:latin typeface="+mj-lt"/>
                <a:ea typeface="+mj-ea"/>
                <a:cs typeface="+mj-cs"/>
              </a:rPr>
              <a:t>объяснить</a:t>
            </a:r>
            <a:r>
              <a:rPr lang="en-US" sz="2000" b="1" kern="1200" dirty="0">
                <a:solidFill>
                  <a:schemeClr val="tx1"/>
                </a:solidFill>
                <a:latin typeface="+mj-lt"/>
                <a:ea typeface="+mj-ea"/>
                <a:cs typeface="+mj-cs"/>
              </a:rPr>
              <a:t> </a:t>
            </a:r>
            <a:r>
              <a:rPr lang="en-US" sz="2000" b="1" kern="1200" dirty="0" err="1">
                <a:solidFill>
                  <a:schemeClr val="tx1"/>
                </a:solidFill>
                <a:latin typeface="+mj-lt"/>
                <a:ea typeface="+mj-ea"/>
                <a:cs typeface="+mj-cs"/>
              </a:rPr>
              <a:t>ее</a:t>
            </a:r>
            <a:r>
              <a:rPr lang="en-US" sz="2000" b="1" kern="1200" dirty="0">
                <a:solidFill>
                  <a:schemeClr val="tx1"/>
                </a:solidFill>
                <a:latin typeface="+mj-lt"/>
                <a:ea typeface="+mj-ea"/>
                <a:cs typeface="+mj-cs"/>
              </a:rPr>
              <a:t> </a:t>
            </a:r>
            <a:r>
              <a:rPr lang="en-US" sz="2000" b="1" kern="1200" dirty="0" err="1">
                <a:solidFill>
                  <a:schemeClr val="tx1"/>
                </a:solidFill>
                <a:latin typeface="+mj-lt"/>
                <a:ea typeface="+mj-ea"/>
                <a:cs typeface="+mj-cs"/>
              </a:rPr>
              <a:t>ни</a:t>
            </a:r>
            <a:r>
              <a:rPr lang="en-US" sz="2000" b="1" kern="1200" dirty="0">
                <a:solidFill>
                  <a:schemeClr val="tx1"/>
                </a:solidFill>
                <a:latin typeface="+mj-lt"/>
                <a:ea typeface="+mj-ea"/>
                <a:cs typeface="+mj-cs"/>
              </a:rPr>
              <a:t> </a:t>
            </a:r>
            <a:r>
              <a:rPr lang="en-US" sz="2000" b="1" kern="1200" dirty="0" err="1">
                <a:solidFill>
                  <a:schemeClr val="tx1"/>
                </a:solidFill>
                <a:latin typeface="+mj-lt"/>
                <a:ea typeface="+mj-ea"/>
                <a:cs typeface="+mj-cs"/>
              </a:rPr>
              <a:t>один</a:t>
            </a:r>
            <a:r>
              <a:rPr lang="en-US" sz="2000" b="1" kern="1200" dirty="0">
                <a:solidFill>
                  <a:schemeClr val="tx1"/>
                </a:solidFill>
                <a:latin typeface="+mj-lt"/>
                <a:ea typeface="+mj-ea"/>
                <a:cs typeface="+mj-cs"/>
              </a:rPr>
              <a:t> </a:t>
            </a:r>
            <a:r>
              <a:rPr lang="en-US" sz="2000" b="1" kern="1200" dirty="0" err="1">
                <a:solidFill>
                  <a:schemeClr val="tx1"/>
                </a:solidFill>
                <a:latin typeface="+mj-lt"/>
                <a:ea typeface="+mj-ea"/>
                <a:cs typeface="+mj-cs"/>
              </a:rPr>
              <a:t>естествоиспытатель</a:t>
            </a:r>
            <a:r>
              <a:rPr lang="en-US" sz="2000" b="1" kern="1200" dirty="0">
                <a:solidFill>
                  <a:schemeClr val="tx1"/>
                </a:solidFill>
                <a:latin typeface="+mj-lt"/>
                <a:ea typeface="+mj-ea"/>
                <a:cs typeface="+mj-cs"/>
              </a:rPr>
              <a:t>, </a:t>
            </a:r>
            <a:r>
              <a:rPr lang="en-US" sz="2000" b="1" kern="1200" dirty="0" err="1">
                <a:solidFill>
                  <a:schemeClr val="tx1"/>
                </a:solidFill>
                <a:latin typeface="+mj-lt"/>
                <a:ea typeface="+mj-ea"/>
                <a:cs typeface="+mj-cs"/>
              </a:rPr>
              <a:t>оно</a:t>
            </a:r>
            <a:r>
              <a:rPr lang="en-US" sz="2000" b="1" kern="1200" dirty="0">
                <a:solidFill>
                  <a:schemeClr val="tx1"/>
                </a:solidFill>
                <a:latin typeface="+mj-lt"/>
                <a:ea typeface="+mj-ea"/>
                <a:cs typeface="+mj-cs"/>
              </a:rPr>
              <a:t> </a:t>
            </a:r>
            <a:r>
              <a:rPr lang="en-US" sz="2000" b="1" kern="1200" dirty="0" err="1">
                <a:solidFill>
                  <a:schemeClr val="tx1"/>
                </a:solidFill>
                <a:latin typeface="+mj-lt"/>
                <a:ea typeface="+mj-ea"/>
                <a:cs typeface="+mj-cs"/>
              </a:rPr>
              <a:t>знакомит</a:t>
            </a:r>
            <a:r>
              <a:rPr lang="en-US" sz="2000" b="1" kern="1200" dirty="0">
                <a:solidFill>
                  <a:schemeClr val="tx1"/>
                </a:solidFill>
                <a:latin typeface="+mj-lt"/>
                <a:ea typeface="+mj-ea"/>
                <a:cs typeface="+mj-cs"/>
              </a:rPr>
              <a:t> </a:t>
            </a:r>
            <a:r>
              <a:rPr lang="en-US" sz="2000" b="1" kern="1200" dirty="0" err="1">
                <a:solidFill>
                  <a:schemeClr val="tx1"/>
                </a:solidFill>
                <a:latin typeface="+mj-lt"/>
                <a:ea typeface="+mj-ea"/>
                <a:cs typeface="+mj-cs"/>
              </a:rPr>
              <a:t>его</a:t>
            </a:r>
            <a:r>
              <a:rPr lang="en-US" sz="2000" b="1" kern="1200" dirty="0">
                <a:solidFill>
                  <a:schemeClr val="tx1"/>
                </a:solidFill>
                <a:latin typeface="+mj-lt"/>
                <a:ea typeface="+mj-ea"/>
                <a:cs typeface="+mj-cs"/>
              </a:rPr>
              <a:t> с </a:t>
            </a:r>
            <a:r>
              <a:rPr lang="en-US" sz="2000" b="1" kern="1200" dirty="0" err="1">
                <a:solidFill>
                  <a:schemeClr val="tx1"/>
                </a:solidFill>
                <a:latin typeface="+mj-lt"/>
                <a:ea typeface="+mj-ea"/>
                <a:cs typeface="+mj-cs"/>
              </a:rPr>
              <a:t>характером</a:t>
            </a:r>
            <a:r>
              <a:rPr lang="en-US" sz="2000" b="1" kern="1200" dirty="0">
                <a:solidFill>
                  <a:schemeClr val="tx1"/>
                </a:solidFill>
                <a:latin typeface="+mj-lt"/>
                <a:ea typeface="+mj-ea"/>
                <a:cs typeface="+mj-cs"/>
              </a:rPr>
              <a:t> </a:t>
            </a:r>
            <a:r>
              <a:rPr lang="en-US" sz="2000" b="1" kern="1200" dirty="0" err="1">
                <a:solidFill>
                  <a:schemeClr val="tx1"/>
                </a:solidFill>
                <a:latin typeface="+mj-lt"/>
                <a:ea typeface="+mj-ea"/>
                <a:cs typeface="+mj-cs"/>
              </a:rPr>
              <a:t>окружающих</a:t>
            </a:r>
            <a:r>
              <a:rPr lang="en-US" sz="2000" b="1" kern="1200" dirty="0">
                <a:solidFill>
                  <a:schemeClr val="tx1"/>
                </a:solidFill>
                <a:latin typeface="+mj-lt"/>
                <a:ea typeface="+mj-ea"/>
                <a:cs typeface="+mj-cs"/>
              </a:rPr>
              <a:t> </a:t>
            </a:r>
            <a:r>
              <a:rPr lang="en-US" sz="2000" b="1" kern="1200" dirty="0" err="1">
                <a:solidFill>
                  <a:schemeClr val="tx1"/>
                </a:solidFill>
                <a:latin typeface="+mj-lt"/>
                <a:ea typeface="+mj-ea"/>
                <a:cs typeface="+mj-cs"/>
              </a:rPr>
              <a:t>его</a:t>
            </a:r>
            <a:r>
              <a:rPr lang="en-US" sz="2000" b="1" kern="1200" dirty="0">
                <a:solidFill>
                  <a:schemeClr val="tx1"/>
                </a:solidFill>
                <a:latin typeface="+mj-lt"/>
                <a:ea typeface="+mj-ea"/>
                <a:cs typeface="+mj-cs"/>
              </a:rPr>
              <a:t> </a:t>
            </a:r>
            <a:r>
              <a:rPr lang="en-US" sz="2000" b="1" kern="1200" dirty="0" err="1">
                <a:solidFill>
                  <a:schemeClr val="tx1"/>
                </a:solidFill>
                <a:latin typeface="+mj-lt"/>
                <a:ea typeface="+mj-ea"/>
                <a:cs typeface="+mj-cs"/>
              </a:rPr>
              <a:t>людей</a:t>
            </a:r>
            <a:r>
              <a:rPr lang="en-US" sz="2000" b="1" kern="1200" dirty="0">
                <a:solidFill>
                  <a:schemeClr val="tx1"/>
                </a:solidFill>
                <a:latin typeface="+mj-lt"/>
                <a:ea typeface="+mj-ea"/>
                <a:cs typeface="+mj-cs"/>
              </a:rPr>
              <a:t>, с </a:t>
            </a:r>
            <a:r>
              <a:rPr lang="en-US" sz="2000" b="1" kern="1200" dirty="0" err="1">
                <a:solidFill>
                  <a:schemeClr val="tx1"/>
                </a:solidFill>
                <a:latin typeface="+mj-lt"/>
                <a:ea typeface="+mj-ea"/>
                <a:cs typeface="+mj-cs"/>
              </a:rPr>
              <a:t>обществом</a:t>
            </a:r>
            <a:r>
              <a:rPr lang="en-US" sz="2000" b="1" kern="1200" dirty="0">
                <a:solidFill>
                  <a:schemeClr val="tx1"/>
                </a:solidFill>
                <a:latin typeface="+mj-lt"/>
                <a:ea typeface="+mj-ea"/>
                <a:cs typeface="+mj-cs"/>
              </a:rPr>
              <a:t>, </a:t>
            </a:r>
            <a:r>
              <a:rPr lang="en-US" sz="2000" b="1" kern="1200" dirty="0" err="1">
                <a:solidFill>
                  <a:schemeClr val="tx1"/>
                </a:solidFill>
                <a:latin typeface="+mj-lt"/>
                <a:ea typeface="+mj-ea"/>
                <a:cs typeface="+mj-cs"/>
              </a:rPr>
              <a:t>среди</a:t>
            </a:r>
            <a:r>
              <a:rPr lang="en-US" sz="2000" b="1" kern="1200" dirty="0">
                <a:solidFill>
                  <a:schemeClr val="tx1"/>
                </a:solidFill>
                <a:latin typeface="+mj-lt"/>
                <a:ea typeface="+mj-ea"/>
                <a:cs typeface="+mj-cs"/>
              </a:rPr>
              <a:t> </a:t>
            </a:r>
            <a:r>
              <a:rPr lang="en-US" sz="2000" b="1" kern="1200" dirty="0" err="1">
                <a:solidFill>
                  <a:schemeClr val="tx1"/>
                </a:solidFill>
                <a:latin typeface="+mj-lt"/>
                <a:ea typeface="+mj-ea"/>
                <a:cs typeface="+mj-cs"/>
              </a:rPr>
              <a:t>которого</a:t>
            </a:r>
            <a:r>
              <a:rPr lang="en-US" sz="2000" b="1" kern="1200" dirty="0">
                <a:solidFill>
                  <a:schemeClr val="tx1"/>
                </a:solidFill>
                <a:latin typeface="+mj-lt"/>
                <a:ea typeface="+mj-ea"/>
                <a:cs typeface="+mj-cs"/>
              </a:rPr>
              <a:t> </a:t>
            </a:r>
            <a:r>
              <a:rPr lang="en-US" sz="2000" b="1" kern="1200" dirty="0" err="1">
                <a:solidFill>
                  <a:schemeClr val="tx1"/>
                </a:solidFill>
                <a:latin typeface="+mj-lt"/>
                <a:ea typeface="+mj-ea"/>
                <a:cs typeface="+mj-cs"/>
              </a:rPr>
              <a:t>он</a:t>
            </a:r>
            <a:r>
              <a:rPr lang="en-US" sz="2000" b="1" kern="1200" dirty="0">
                <a:solidFill>
                  <a:schemeClr val="tx1"/>
                </a:solidFill>
                <a:latin typeface="+mj-lt"/>
                <a:ea typeface="+mj-ea"/>
                <a:cs typeface="+mj-cs"/>
              </a:rPr>
              <a:t> </a:t>
            </a:r>
            <a:r>
              <a:rPr lang="en-US" sz="2000" b="1" kern="1200" dirty="0" err="1">
                <a:solidFill>
                  <a:schemeClr val="tx1"/>
                </a:solidFill>
                <a:latin typeface="+mj-lt"/>
                <a:ea typeface="+mj-ea"/>
                <a:cs typeface="+mj-cs"/>
              </a:rPr>
              <a:t>живет</a:t>
            </a:r>
            <a:r>
              <a:rPr lang="en-US" sz="2000" b="1" kern="1200" dirty="0">
                <a:solidFill>
                  <a:schemeClr val="tx1"/>
                </a:solidFill>
                <a:latin typeface="+mj-lt"/>
                <a:ea typeface="+mj-ea"/>
                <a:cs typeface="+mj-cs"/>
              </a:rPr>
              <a:t>, с </a:t>
            </a:r>
            <a:r>
              <a:rPr lang="en-US" sz="2000" b="1" kern="1200" dirty="0" err="1">
                <a:solidFill>
                  <a:schemeClr val="tx1"/>
                </a:solidFill>
                <a:latin typeface="+mj-lt"/>
                <a:ea typeface="+mj-ea"/>
                <a:cs typeface="+mj-cs"/>
              </a:rPr>
              <a:t>его</a:t>
            </a:r>
            <a:r>
              <a:rPr lang="en-US" sz="2000" b="1" kern="1200" dirty="0">
                <a:solidFill>
                  <a:schemeClr val="tx1"/>
                </a:solidFill>
                <a:latin typeface="+mj-lt"/>
                <a:ea typeface="+mj-ea"/>
                <a:cs typeface="+mj-cs"/>
              </a:rPr>
              <a:t> </a:t>
            </a:r>
            <a:r>
              <a:rPr lang="en-US" sz="2000" b="1" kern="1200" dirty="0" err="1">
                <a:solidFill>
                  <a:schemeClr val="tx1"/>
                </a:solidFill>
                <a:latin typeface="+mj-lt"/>
                <a:ea typeface="+mj-ea"/>
                <a:cs typeface="+mj-cs"/>
              </a:rPr>
              <a:t>историей</a:t>
            </a:r>
            <a:r>
              <a:rPr lang="en-US" sz="2000" b="1" kern="1200" dirty="0">
                <a:solidFill>
                  <a:schemeClr val="tx1"/>
                </a:solidFill>
                <a:latin typeface="+mj-lt"/>
                <a:ea typeface="+mj-ea"/>
                <a:cs typeface="+mj-cs"/>
              </a:rPr>
              <a:t> и </a:t>
            </a:r>
            <a:r>
              <a:rPr lang="en-US" sz="2000" b="1" kern="1200" dirty="0" err="1">
                <a:solidFill>
                  <a:schemeClr val="tx1"/>
                </a:solidFill>
                <a:latin typeface="+mj-lt"/>
                <a:ea typeface="+mj-ea"/>
                <a:cs typeface="+mj-cs"/>
              </a:rPr>
              <a:t>его</a:t>
            </a:r>
            <a:r>
              <a:rPr lang="en-US" sz="2000" b="1" kern="1200" dirty="0">
                <a:solidFill>
                  <a:schemeClr val="tx1"/>
                </a:solidFill>
                <a:latin typeface="+mj-lt"/>
                <a:ea typeface="+mj-ea"/>
                <a:cs typeface="+mj-cs"/>
              </a:rPr>
              <a:t> </a:t>
            </a:r>
            <a:r>
              <a:rPr lang="en-US" sz="2000" b="1" kern="1200" dirty="0" err="1">
                <a:solidFill>
                  <a:schemeClr val="tx1"/>
                </a:solidFill>
                <a:latin typeface="+mj-lt"/>
                <a:ea typeface="+mj-ea"/>
                <a:cs typeface="+mj-cs"/>
              </a:rPr>
              <a:t>стремлениями</a:t>
            </a:r>
            <a:r>
              <a:rPr lang="en-US" sz="2000" b="1" kern="1200" dirty="0">
                <a:solidFill>
                  <a:schemeClr val="tx1"/>
                </a:solidFill>
                <a:latin typeface="+mj-lt"/>
                <a:ea typeface="+mj-ea"/>
                <a:cs typeface="+mj-cs"/>
              </a:rPr>
              <a:t>, </a:t>
            </a:r>
            <a:r>
              <a:rPr lang="en-US" sz="2000" b="1" kern="1200" dirty="0" err="1">
                <a:solidFill>
                  <a:schemeClr val="tx1"/>
                </a:solidFill>
                <a:latin typeface="+mj-lt"/>
                <a:ea typeface="+mj-ea"/>
                <a:cs typeface="+mj-cs"/>
              </a:rPr>
              <a:t>как</a:t>
            </a:r>
            <a:r>
              <a:rPr lang="en-US" sz="2000" b="1" kern="1200" dirty="0">
                <a:solidFill>
                  <a:schemeClr val="tx1"/>
                </a:solidFill>
                <a:latin typeface="+mj-lt"/>
                <a:ea typeface="+mj-ea"/>
                <a:cs typeface="+mj-cs"/>
              </a:rPr>
              <a:t> </a:t>
            </a:r>
            <a:r>
              <a:rPr lang="en-US" sz="2000" b="1" kern="1200" dirty="0" err="1">
                <a:solidFill>
                  <a:schemeClr val="tx1"/>
                </a:solidFill>
                <a:latin typeface="+mj-lt"/>
                <a:ea typeface="+mj-ea"/>
                <a:cs typeface="+mj-cs"/>
              </a:rPr>
              <a:t>не</a:t>
            </a:r>
            <a:r>
              <a:rPr lang="en-US" sz="2000" b="1" kern="1200" dirty="0">
                <a:solidFill>
                  <a:schemeClr val="tx1"/>
                </a:solidFill>
                <a:latin typeface="+mj-lt"/>
                <a:ea typeface="+mj-ea"/>
                <a:cs typeface="+mj-cs"/>
              </a:rPr>
              <a:t> </a:t>
            </a:r>
            <a:r>
              <a:rPr lang="en-US" sz="2000" b="1" kern="1200" dirty="0" err="1">
                <a:solidFill>
                  <a:schemeClr val="tx1"/>
                </a:solidFill>
                <a:latin typeface="+mj-lt"/>
                <a:ea typeface="+mj-ea"/>
                <a:cs typeface="+mj-cs"/>
              </a:rPr>
              <a:t>мог</a:t>
            </a:r>
            <a:r>
              <a:rPr lang="en-US" sz="2000" b="1" kern="1200" dirty="0">
                <a:solidFill>
                  <a:schemeClr val="tx1"/>
                </a:solidFill>
                <a:latin typeface="+mj-lt"/>
                <a:ea typeface="+mj-ea"/>
                <a:cs typeface="+mj-cs"/>
              </a:rPr>
              <a:t> </a:t>
            </a:r>
            <a:r>
              <a:rPr lang="en-US" sz="2000" b="1" kern="1200" dirty="0" err="1">
                <a:solidFill>
                  <a:schemeClr val="tx1"/>
                </a:solidFill>
                <a:latin typeface="+mj-lt"/>
                <a:ea typeface="+mj-ea"/>
                <a:cs typeface="+mj-cs"/>
              </a:rPr>
              <a:t>бы</a:t>
            </a:r>
            <a:r>
              <a:rPr lang="en-US" sz="2000" b="1" kern="1200" dirty="0">
                <a:solidFill>
                  <a:schemeClr val="tx1"/>
                </a:solidFill>
                <a:latin typeface="+mj-lt"/>
                <a:ea typeface="+mj-ea"/>
                <a:cs typeface="+mj-cs"/>
              </a:rPr>
              <a:t> </a:t>
            </a:r>
            <a:r>
              <a:rPr lang="en-US" sz="2000" b="1" kern="1200" dirty="0" err="1">
                <a:solidFill>
                  <a:schemeClr val="tx1"/>
                </a:solidFill>
                <a:latin typeface="+mj-lt"/>
                <a:ea typeface="+mj-ea"/>
                <a:cs typeface="+mj-cs"/>
              </a:rPr>
              <a:t>познакомить</a:t>
            </a:r>
            <a:r>
              <a:rPr lang="en-US" sz="2000" b="1" kern="1200" dirty="0">
                <a:solidFill>
                  <a:schemeClr val="tx1"/>
                </a:solidFill>
                <a:latin typeface="+mj-lt"/>
                <a:ea typeface="+mj-ea"/>
                <a:cs typeface="+mj-cs"/>
              </a:rPr>
              <a:t> </a:t>
            </a:r>
            <a:r>
              <a:rPr lang="en-US" sz="2000" b="1" kern="1200" dirty="0" err="1">
                <a:solidFill>
                  <a:schemeClr val="tx1"/>
                </a:solidFill>
                <a:latin typeface="+mj-lt"/>
                <a:ea typeface="+mj-ea"/>
                <a:cs typeface="+mj-cs"/>
              </a:rPr>
              <a:t>ни</a:t>
            </a:r>
            <a:r>
              <a:rPr lang="en-US" sz="2000" b="1" kern="1200" dirty="0">
                <a:solidFill>
                  <a:schemeClr val="tx1"/>
                </a:solidFill>
                <a:latin typeface="+mj-lt"/>
                <a:ea typeface="+mj-ea"/>
                <a:cs typeface="+mj-cs"/>
              </a:rPr>
              <a:t> </a:t>
            </a:r>
            <a:r>
              <a:rPr lang="en-US" sz="2000" b="1" kern="1200" dirty="0" err="1">
                <a:solidFill>
                  <a:schemeClr val="tx1"/>
                </a:solidFill>
                <a:latin typeface="+mj-lt"/>
                <a:ea typeface="+mj-ea"/>
                <a:cs typeface="+mj-cs"/>
              </a:rPr>
              <a:t>один</a:t>
            </a:r>
            <a:r>
              <a:rPr lang="en-US" sz="2000" b="1" kern="1200" dirty="0">
                <a:solidFill>
                  <a:schemeClr val="tx1"/>
                </a:solidFill>
                <a:latin typeface="+mj-lt"/>
                <a:ea typeface="+mj-ea"/>
                <a:cs typeface="+mj-cs"/>
              </a:rPr>
              <a:t> </a:t>
            </a:r>
            <a:r>
              <a:rPr lang="en-US" sz="2000" b="1" kern="1200" dirty="0" err="1">
                <a:solidFill>
                  <a:schemeClr val="tx1"/>
                </a:solidFill>
                <a:latin typeface="+mj-lt"/>
                <a:ea typeface="+mj-ea"/>
                <a:cs typeface="+mj-cs"/>
              </a:rPr>
              <a:t>историк</a:t>
            </a:r>
            <a:r>
              <a:rPr lang="en-US" sz="2000" b="1" kern="1200" dirty="0">
                <a:solidFill>
                  <a:schemeClr val="tx1"/>
                </a:solidFill>
                <a:latin typeface="+mj-lt"/>
                <a:ea typeface="+mj-ea"/>
                <a:cs typeface="+mj-cs"/>
              </a:rPr>
              <a:t>; </a:t>
            </a:r>
            <a:r>
              <a:rPr lang="en-US" sz="2000" b="1" kern="1200" dirty="0" err="1">
                <a:solidFill>
                  <a:schemeClr val="tx1"/>
                </a:solidFill>
                <a:latin typeface="+mj-lt"/>
                <a:ea typeface="+mj-ea"/>
                <a:cs typeface="+mj-cs"/>
              </a:rPr>
              <a:t>оно</a:t>
            </a:r>
            <a:r>
              <a:rPr lang="en-US" sz="2000" b="1" kern="1200" dirty="0">
                <a:solidFill>
                  <a:schemeClr val="tx1"/>
                </a:solidFill>
                <a:latin typeface="+mj-lt"/>
                <a:ea typeface="+mj-ea"/>
                <a:cs typeface="+mj-cs"/>
              </a:rPr>
              <a:t> </a:t>
            </a:r>
            <a:r>
              <a:rPr lang="en-US" sz="2000" b="1" kern="1200" dirty="0" err="1">
                <a:solidFill>
                  <a:schemeClr val="tx1"/>
                </a:solidFill>
                <a:latin typeface="+mj-lt"/>
                <a:ea typeface="+mj-ea"/>
                <a:cs typeface="+mj-cs"/>
              </a:rPr>
              <a:t>вводит</a:t>
            </a:r>
            <a:r>
              <a:rPr lang="en-US" sz="2000" b="1" kern="1200" dirty="0">
                <a:solidFill>
                  <a:schemeClr val="tx1"/>
                </a:solidFill>
                <a:latin typeface="+mj-lt"/>
                <a:ea typeface="+mj-ea"/>
                <a:cs typeface="+mj-cs"/>
              </a:rPr>
              <a:t> </a:t>
            </a:r>
            <a:r>
              <a:rPr lang="en-US" sz="2000" b="1" kern="1200" dirty="0" err="1">
                <a:solidFill>
                  <a:schemeClr val="tx1"/>
                </a:solidFill>
                <a:latin typeface="+mj-lt"/>
                <a:ea typeface="+mj-ea"/>
                <a:cs typeface="+mj-cs"/>
              </a:rPr>
              <a:t>его</a:t>
            </a:r>
            <a:r>
              <a:rPr lang="en-US" sz="2000" b="1" kern="1200" dirty="0">
                <a:solidFill>
                  <a:schemeClr val="tx1"/>
                </a:solidFill>
                <a:latin typeface="+mj-lt"/>
                <a:ea typeface="+mj-ea"/>
                <a:cs typeface="+mj-cs"/>
              </a:rPr>
              <a:t> в </a:t>
            </a:r>
            <a:r>
              <a:rPr lang="en-US" sz="2000" b="1" kern="1200" dirty="0" err="1">
                <a:solidFill>
                  <a:schemeClr val="tx1"/>
                </a:solidFill>
                <a:latin typeface="+mj-lt"/>
                <a:ea typeface="+mj-ea"/>
                <a:cs typeface="+mj-cs"/>
              </a:rPr>
              <a:t>народные</a:t>
            </a:r>
            <a:r>
              <a:rPr lang="en-US" sz="2000" b="1" kern="1200" dirty="0">
                <a:solidFill>
                  <a:schemeClr val="tx1"/>
                </a:solidFill>
                <a:latin typeface="+mj-lt"/>
                <a:ea typeface="+mj-ea"/>
                <a:cs typeface="+mj-cs"/>
              </a:rPr>
              <a:t> </a:t>
            </a:r>
            <a:r>
              <a:rPr lang="en-US" sz="2000" b="1" kern="1200" dirty="0" err="1">
                <a:solidFill>
                  <a:schemeClr val="tx1"/>
                </a:solidFill>
                <a:latin typeface="+mj-lt"/>
                <a:ea typeface="+mj-ea"/>
                <a:cs typeface="+mj-cs"/>
              </a:rPr>
              <a:t>верования</a:t>
            </a:r>
            <a:r>
              <a:rPr lang="en-US" sz="2000" b="1" kern="1200" dirty="0">
                <a:solidFill>
                  <a:schemeClr val="tx1"/>
                </a:solidFill>
                <a:latin typeface="+mj-lt"/>
                <a:ea typeface="+mj-ea"/>
                <a:cs typeface="+mj-cs"/>
              </a:rPr>
              <a:t>, в </a:t>
            </a:r>
            <a:r>
              <a:rPr lang="en-US" sz="2000" b="1" kern="1200" dirty="0" err="1">
                <a:solidFill>
                  <a:schemeClr val="tx1"/>
                </a:solidFill>
                <a:latin typeface="+mj-lt"/>
                <a:ea typeface="+mj-ea"/>
                <a:cs typeface="+mj-cs"/>
              </a:rPr>
              <a:t>народную</a:t>
            </a:r>
            <a:r>
              <a:rPr lang="en-US" sz="2000" b="1" kern="1200" dirty="0">
                <a:solidFill>
                  <a:schemeClr val="tx1"/>
                </a:solidFill>
                <a:latin typeface="+mj-lt"/>
                <a:ea typeface="+mj-ea"/>
                <a:cs typeface="+mj-cs"/>
              </a:rPr>
              <a:t> </a:t>
            </a:r>
            <a:r>
              <a:rPr lang="en-US" sz="2000" b="1" kern="1200" dirty="0" err="1">
                <a:solidFill>
                  <a:schemeClr val="tx1"/>
                </a:solidFill>
                <a:latin typeface="+mj-lt"/>
                <a:ea typeface="+mj-ea"/>
                <a:cs typeface="+mj-cs"/>
              </a:rPr>
              <a:t>поэзию</a:t>
            </a:r>
            <a:r>
              <a:rPr lang="en-US" sz="2000" b="1" kern="1200" dirty="0">
                <a:solidFill>
                  <a:schemeClr val="tx1"/>
                </a:solidFill>
                <a:latin typeface="+mj-lt"/>
                <a:ea typeface="+mj-ea"/>
                <a:cs typeface="+mj-cs"/>
              </a:rPr>
              <a:t>, </a:t>
            </a:r>
            <a:r>
              <a:rPr lang="en-US" sz="2000" b="1" kern="1200" dirty="0" err="1">
                <a:solidFill>
                  <a:schemeClr val="tx1"/>
                </a:solidFill>
                <a:latin typeface="+mj-lt"/>
                <a:ea typeface="+mj-ea"/>
                <a:cs typeface="+mj-cs"/>
              </a:rPr>
              <a:t>как</a:t>
            </a:r>
            <a:r>
              <a:rPr lang="en-US" sz="2000" b="1" kern="1200" dirty="0">
                <a:solidFill>
                  <a:schemeClr val="tx1"/>
                </a:solidFill>
                <a:latin typeface="+mj-lt"/>
                <a:ea typeface="+mj-ea"/>
                <a:cs typeface="+mj-cs"/>
              </a:rPr>
              <a:t> </a:t>
            </a:r>
            <a:r>
              <a:rPr lang="en-US" sz="2000" b="1" kern="1200" dirty="0" err="1">
                <a:solidFill>
                  <a:schemeClr val="tx1"/>
                </a:solidFill>
                <a:latin typeface="+mj-lt"/>
                <a:ea typeface="+mj-ea"/>
                <a:cs typeface="+mj-cs"/>
              </a:rPr>
              <a:t>не</a:t>
            </a:r>
            <a:r>
              <a:rPr lang="en-US" sz="2000" b="1" kern="1200" dirty="0">
                <a:solidFill>
                  <a:schemeClr val="tx1"/>
                </a:solidFill>
                <a:latin typeface="+mj-lt"/>
                <a:ea typeface="+mj-ea"/>
                <a:cs typeface="+mj-cs"/>
              </a:rPr>
              <a:t> </a:t>
            </a:r>
            <a:r>
              <a:rPr lang="en-US" sz="2000" b="1" kern="1200" dirty="0" err="1">
                <a:solidFill>
                  <a:schemeClr val="tx1"/>
                </a:solidFill>
                <a:latin typeface="+mj-lt"/>
                <a:ea typeface="+mj-ea"/>
                <a:cs typeface="+mj-cs"/>
              </a:rPr>
              <a:t>мог</a:t>
            </a:r>
            <a:r>
              <a:rPr lang="en-US" sz="2000" b="1" kern="1200" dirty="0">
                <a:solidFill>
                  <a:schemeClr val="tx1"/>
                </a:solidFill>
                <a:latin typeface="+mj-lt"/>
                <a:ea typeface="+mj-ea"/>
                <a:cs typeface="+mj-cs"/>
              </a:rPr>
              <a:t> </a:t>
            </a:r>
            <a:r>
              <a:rPr lang="en-US" sz="2000" b="1" kern="1200" dirty="0" err="1">
                <a:solidFill>
                  <a:schemeClr val="tx1"/>
                </a:solidFill>
                <a:latin typeface="+mj-lt"/>
                <a:ea typeface="+mj-ea"/>
                <a:cs typeface="+mj-cs"/>
              </a:rPr>
              <a:t>бы</a:t>
            </a:r>
            <a:r>
              <a:rPr lang="en-US" sz="2000" b="1" kern="1200" dirty="0">
                <a:solidFill>
                  <a:schemeClr val="tx1"/>
                </a:solidFill>
                <a:latin typeface="+mj-lt"/>
                <a:ea typeface="+mj-ea"/>
                <a:cs typeface="+mj-cs"/>
              </a:rPr>
              <a:t> </a:t>
            </a:r>
            <a:r>
              <a:rPr lang="en-US" sz="2000" b="1" kern="1200" dirty="0" err="1">
                <a:solidFill>
                  <a:schemeClr val="tx1"/>
                </a:solidFill>
                <a:latin typeface="+mj-lt"/>
                <a:ea typeface="+mj-ea"/>
                <a:cs typeface="+mj-cs"/>
              </a:rPr>
              <a:t>ввести</a:t>
            </a:r>
            <a:r>
              <a:rPr lang="en-US" sz="2000" b="1" kern="1200" dirty="0">
                <a:solidFill>
                  <a:schemeClr val="tx1"/>
                </a:solidFill>
                <a:latin typeface="+mj-lt"/>
                <a:ea typeface="+mj-ea"/>
                <a:cs typeface="+mj-cs"/>
              </a:rPr>
              <a:t> </a:t>
            </a:r>
            <a:r>
              <a:rPr lang="en-US" sz="2000" b="1" kern="1200" dirty="0" err="1">
                <a:solidFill>
                  <a:schemeClr val="tx1"/>
                </a:solidFill>
                <a:latin typeface="+mj-lt"/>
                <a:ea typeface="+mj-ea"/>
                <a:cs typeface="+mj-cs"/>
              </a:rPr>
              <a:t>ни</a:t>
            </a:r>
            <a:r>
              <a:rPr lang="en-US" sz="2000" b="1" kern="1200" dirty="0">
                <a:solidFill>
                  <a:schemeClr val="tx1"/>
                </a:solidFill>
                <a:latin typeface="+mj-lt"/>
                <a:ea typeface="+mj-ea"/>
                <a:cs typeface="+mj-cs"/>
              </a:rPr>
              <a:t> </a:t>
            </a:r>
            <a:r>
              <a:rPr lang="en-US" sz="2000" b="1" kern="1200" dirty="0" err="1">
                <a:solidFill>
                  <a:schemeClr val="tx1"/>
                </a:solidFill>
                <a:latin typeface="+mj-lt"/>
                <a:ea typeface="+mj-ea"/>
                <a:cs typeface="+mj-cs"/>
              </a:rPr>
              <a:t>один</a:t>
            </a:r>
            <a:r>
              <a:rPr lang="en-US" sz="2000" b="1" kern="1200" dirty="0">
                <a:solidFill>
                  <a:schemeClr val="tx1"/>
                </a:solidFill>
                <a:latin typeface="+mj-lt"/>
                <a:ea typeface="+mj-ea"/>
                <a:cs typeface="+mj-cs"/>
              </a:rPr>
              <a:t> </a:t>
            </a:r>
            <a:r>
              <a:rPr lang="en-US" sz="2000" b="1" kern="1200" dirty="0" err="1">
                <a:solidFill>
                  <a:schemeClr val="tx1"/>
                </a:solidFill>
                <a:latin typeface="+mj-lt"/>
                <a:ea typeface="+mj-ea"/>
                <a:cs typeface="+mj-cs"/>
              </a:rPr>
              <a:t>эстетик</a:t>
            </a:r>
            <a:r>
              <a:rPr lang="en-US" sz="2000" b="1" kern="1200" dirty="0">
                <a:solidFill>
                  <a:schemeClr val="tx1"/>
                </a:solidFill>
                <a:latin typeface="+mj-lt"/>
                <a:ea typeface="+mj-ea"/>
                <a:cs typeface="+mj-cs"/>
              </a:rPr>
              <a:t>; </a:t>
            </a:r>
            <a:r>
              <a:rPr lang="en-US" sz="2000" b="1" kern="1200" dirty="0" err="1">
                <a:solidFill>
                  <a:schemeClr val="tx1"/>
                </a:solidFill>
                <a:latin typeface="+mj-lt"/>
                <a:ea typeface="+mj-ea"/>
                <a:cs typeface="+mj-cs"/>
              </a:rPr>
              <a:t>оно</a:t>
            </a:r>
            <a:r>
              <a:rPr lang="en-US" sz="2000" b="1" kern="1200" dirty="0">
                <a:solidFill>
                  <a:schemeClr val="tx1"/>
                </a:solidFill>
                <a:latin typeface="+mj-lt"/>
                <a:ea typeface="+mj-ea"/>
                <a:cs typeface="+mj-cs"/>
              </a:rPr>
              <a:t>, </a:t>
            </a:r>
            <a:r>
              <a:rPr lang="en-US" sz="2000" b="1" kern="1200" dirty="0" err="1">
                <a:solidFill>
                  <a:schemeClr val="tx1"/>
                </a:solidFill>
                <a:latin typeface="+mj-lt"/>
                <a:ea typeface="+mj-ea"/>
                <a:cs typeface="+mj-cs"/>
              </a:rPr>
              <a:t>наконец</a:t>
            </a:r>
            <a:r>
              <a:rPr lang="en-US" sz="2000" b="1" kern="1200" dirty="0">
                <a:solidFill>
                  <a:schemeClr val="tx1"/>
                </a:solidFill>
                <a:latin typeface="+mj-lt"/>
                <a:ea typeface="+mj-ea"/>
                <a:cs typeface="+mj-cs"/>
              </a:rPr>
              <a:t>, </a:t>
            </a:r>
            <a:r>
              <a:rPr lang="en-US" sz="2000" b="1" kern="1200" dirty="0" err="1">
                <a:solidFill>
                  <a:schemeClr val="tx1"/>
                </a:solidFill>
                <a:latin typeface="+mj-lt"/>
                <a:ea typeface="+mj-ea"/>
                <a:cs typeface="+mj-cs"/>
              </a:rPr>
              <a:t>дает</a:t>
            </a:r>
            <a:r>
              <a:rPr lang="en-US" sz="2000" b="1" kern="1200" dirty="0">
                <a:solidFill>
                  <a:schemeClr val="tx1"/>
                </a:solidFill>
                <a:latin typeface="+mj-lt"/>
                <a:ea typeface="+mj-ea"/>
                <a:cs typeface="+mj-cs"/>
              </a:rPr>
              <a:t> </a:t>
            </a:r>
            <a:r>
              <a:rPr lang="en-US" sz="2000" b="1" kern="1200" dirty="0" err="1">
                <a:solidFill>
                  <a:schemeClr val="tx1"/>
                </a:solidFill>
                <a:latin typeface="+mj-lt"/>
                <a:ea typeface="+mj-ea"/>
                <a:cs typeface="+mj-cs"/>
              </a:rPr>
              <a:t>такие</a:t>
            </a:r>
            <a:r>
              <a:rPr lang="en-US" sz="2000" b="1" kern="1200" dirty="0">
                <a:solidFill>
                  <a:schemeClr val="tx1"/>
                </a:solidFill>
                <a:latin typeface="+mj-lt"/>
                <a:ea typeface="+mj-ea"/>
                <a:cs typeface="+mj-cs"/>
              </a:rPr>
              <a:t> </a:t>
            </a:r>
            <a:r>
              <a:rPr lang="en-US" sz="2000" b="1" kern="1200" dirty="0" err="1">
                <a:solidFill>
                  <a:schemeClr val="tx1"/>
                </a:solidFill>
                <a:latin typeface="+mj-lt"/>
                <a:ea typeface="+mj-ea"/>
                <a:cs typeface="+mj-cs"/>
              </a:rPr>
              <a:t>логические</a:t>
            </a:r>
            <a:r>
              <a:rPr lang="en-US" sz="2000" b="1" kern="1200" dirty="0">
                <a:solidFill>
                  <a:schemeClr val="tx1"/>
                </a:solidFill>
                <a:latin typeface="+mj-lt"/>
                <a:ea typeface="+mj-ea"/>
                <a:cs typeface="+mj-cs"/>
              </a:rPr>
              <a:t> </a:t>
            </a:r>
            <a:r>
              <a:rPr lang="en-US" sz="2000" b="1" kern="1200" dirty="0" err="1">
                <a:solidFill>
                  <a:schemeClr val="tx1"/>
                </a:solidFill>
                <a:latin typeface="+mj-lt"/>
                <a:ea typeface="+mj-ea"/>
                <a:cs typeface="+mj-cs"/>
              </a:rPr>
              <a:t>понятия</a:t>
            </a:r>
            <a:r>
              <a:rPr lang="en-US" sz="2000" b="1" kern="1200" dirty="0">
                <a:solidFill>
                  <a:schemeClr val="tx1"/>
                </a:solidFill>
                <a:latin typeface="+mj-lt"/>
                <a:ea typeface="+mj-ea"/>
                <a:cs typeface="+mj-cs"/>
              </a:rPr>
              <a:t> и </a:t>
            </a:r>
            <a:r>
              <a:rPr lang="en-US" sz="2000" b="1" kern="1200" dirty="0" err="1">
                <a:solidFill>
                  <a:schemeClr val="tx1"/>
                </a:solidFill>
                <a:latin typeface="+mj-lt"/>
                <a:ea typeface="+mj-ea"/>
                <a:cs typeface="+mj-cs"/>
              </a:rPr>
              <a:t>философские</a:t>
            </a:r>
            <a:r>
              <a:rPr lang="en-US" sz="2000" b="1" kern="1200" dirty="0">
                <a:solidFill>
                  <a:schemeClr val="tx1"/>
                </a:solidFill>
                <a:latin typeface="+mj-lt"/>
                <a:ea typeface="+mj-ea"/>
                <a:cs typeface="+mj-cs"/>
              </a:rPr>
              <a:t> </a:t>
            </a:r>
            <a:r>
              <a:rPr lang="en-US" sz="2000" b="1" kern="1200" dirty="0" err="1">
                <a:solidFill>
                  <a:schemeClr val="tx1"/>
                </a:solidFill>
                <a:latin typeface="+mj-lt"/>
                <a:ea typeface="+mj-ea"/>
                <a:cs typeface="+mj-cs"/>
              </a:rPr>
              <a:t>воззрения</a:t>
            </a:r>
            <a:r>
              <a:rPr lang="en-US" sz="2000" b="1" kern="1200" dirty="0">
                <a:solidFill>
                  <a:schemeClr val="tx1"/>
                </a:solidFill>
                <a:latin typeface="+mj-lt"/>
                <a:ea typeface="+mj-ea"/>
                <a:cs typeface="+mj-cs"/>
              </a:rPr>
              <a:t>, </a:t>
            </a:r>
            <a:r>
              <a:rPr lang="en-US" sz="2000" b="1" kern="1200" dirty="0" err="1">
                <a:solidFill>
                  <a:schemeClr val="tx1"/>
                </a:solidFill>
                <a:latin typeface="+mj-lt"/>
                <a:ea typeface="+mj-ea"/>
                <a:cs typeface="+mj-cs"/>
              </a:rPr>
              <a:t>которых</a:t>
            </a:r>
            <a:r>
              <a:rPr lang="en-US" sz="2000" b="1" kern="1200" dirty="0">
                <a:solidFill>
                  <a:schemeClr val="tx1"/>
                </a:solidFill>
                <a:latin typeface="+mj-lt"/>
                <a:ea typeface="+mj-ea"/>
                <a:cs typeface="+mj-cs"/>
              </a:rPr>
              <a:t>, </a:t>
            </a:r>
            <a:r>
              <a:rPr lang="en-US" sz="2000" b="1" kern="1200" dirty="0" err="1">
                <a:solidFill>
                  <a:schemeClr val="tx1"/>
                </a:solidFill>
                <a:latin typeface="+mj-lt"/>
                <a:ea typeface="+mj-ea"/>
                <a:cs typeface="+mj-cs"/>
              </a:rPr>
              <a:t>конечно</a:t>
            </a:r>
            <a:r>
              <a:rPr lang="en-US" sz="2000" b="1" kern="1200" dirty="0">
                <a:solidFill>
                  <a:schemeClr val="tx1"/>
                </a:solidFill>
                <a:latin typeface="+mj-lt"/>
                <a:ea typeface="+mj-ea"/>
                <a:cs typeface="+mj-cs"/>
              </a:rPr>
              <a:t>, </a:t>
            </a:r>
            <a:r>
              <a:rPr lang="en-US" sz="2000" b="1" kern="1200" dirty="0" err="1">
                <a:solidFill>
                  <a:schemeClr val="tx1"/>
                </a:solidFill>
                <a:latin typeface="+mj-lt"/>
                <a:ea typeface="+mj-ea"/>
                <a:cs typeface="+mj-cs"/>
              </a:rPr>
              <a:t>не</a:t>
            </a:r>
            <a:r>
              <a:rPr lang="en-US" sz="2000" b="1" kern="1200" dirty="0">
                <a:solidFill>
                  <a:schemeClr val="tx1"/>
                </a:solidFill>
                <a:latin typeface="+mj-lt"/>
                <a:ea typeface="+mj-ea"/>
                <a:cs typeface="+mj-cs"/>
              </a:rPr>
              <a:t> </a:t>
            </a:r>
            <a:r>
              <a:rPr lang="en-US" sz="2000" b="1" kern="1200" dirty="0" err="1">
                <a:solidFill>
                  <a:schemeClr val="tx1"/>
                </a:solidFill>
                <a:latin typeface="+mj-lt"/>
                <a:ea typeface="+mj-ea"/>
                <a:cs typeface="+mj-cs"/>
              </a:rPr>
              <a:t>мог</a:t>
            </a:r>
            <a:r>
              <a:rPr lang="en-US" sz="2000" b="1" kern="1200" dirty="0">
                <a:solidFill>
                  <a:schemeClr val="tx1"/>
                </a:solidFill>
                <a:latin typeface="+mj-lt"/>
                <a:ea typeface="+mj-ea"/>
                <a:cs typeface="+mj-cs"/>
              </a:rPr>
              <a:t> </a:t>
            </a:r>
            <a:r>
              <a:rPr lang="en-US" sz="2000" b="1" kern="1200" dirty="0" err="1">
                <a:solidFill>
                  <a:schemeClr val="tx1"/>
                </a:solidFill>
                <a:latin typeface="+mj-lt"/>
                <a:ea typeface="+mj-ea"/>
                <a:cs typeface="+mj-cs"/>
              </a:rPr>
              <a:t>бы</a:t>
            </a:r>
            <a:r>
              <a:rPr lang="en-US" sz="2000" b="1" kern="1200" dirty="0">
                <a:solidFill>
                  <a:schemeClr val="tx1"/>
                </a:solidFill>
                <a:latin typeface="+mj-lt"/>
                <a:ea typeface="+mj-ea"/>
                <a:cs typeface="+mj-cs"/>
              </a:rPr>
              <a:t> </a:t>
            </a:r>
            <a:r>
              <a:rPr lang="en-US" sz="2000" b="1" kern="1200" dirty="0" err="1">
                <a:solidFill>
                  <a:schemeClr val="tx1"/>
                </a:solidFill>
                <a:latin typeface="+mj-lt"/>
                <a:ea typeface="+mj-ea"/>
                <a:cs typeface="+mj-cs"/>
              </a:rPr>
              <a:t>сообщить</a:t>
            </a:r>
            <a:r>
              <a:rPr lang="en-US" sz="2000" b="1" kern="1200" dirty="0">
                <a:solidFill>
                  <a:schemeClr val="tx1"/>
                </a:solidFill>
                <a:latin typeface="+mj-lt"/>
                <a:ea typeface="+mj-ea"/>
                <a:cs typeface="+mj-cs"/>
              </a:rPr>
              <a:t> </a:t>
            </a:r>
            <a:r>
              <a:rPr lang="en-US" sz="2000" b="1" kern="1200" dirty="0" err="1">
                <a:solidFill>
                  <a:schemeClr val="tx1"/>
                </a:solidFill>
                <a:latin typeface="+mj-lt"/>
                <a:ea typeface="+mj-ea"/>
                <a:cs typeface="+mj-cs"/>
              </a:rPr>
              <a:t>ребенку</a:t>
            </a:r>
            <a:r>
              <a:rPr lang="en-US" sz="2000" b="1" kern="1200" dirty="0">
                <a:solidFill>
                  <a:schemeClr val="tx1"/>
                </a:solidFill>
                <a:latin typeface="+mj-lt"/>
                <a:ea typeface="+mj-ea"/>
                <a:cs typeface="+mj-cs"/>
              </a:rPr>
              <a:t> </a:t>
            </a:r>
            <a:r>
              <a:rPr lang="en-US" sz="2000" b="1" kern="1200" dirty="0" err="1">
                <a:solidFill>
                  <a:schemeClr val="tx1"/>
                </a:solidFill>
                <a:latin typeface="+mj-lt"/>
                <a:ea typeface="+mj-ea"/>
                <a:cs typeface="+mj-cs"/>
              </a:rPr>
              <a:t>ни</a:t>
            </a:r>
            <a:r>
              <a:rPr lang="en-US" sz="2000" b="1" kern="1200" dirty="0">
                <a:solidFill>
                  <a:schemeClr val="tx1"/>
                </a:solidFill>
                <a:latin typeface="+mj-lt"/>
                <a:ea typeface="+mj-ea"/>
                <a:cs typeface="+mj-cs"/>
              </a:rPr>
              <a:t> </a:t>
            </a:r>
            <a:r>
              <a:rPr lang="en-US" sz="2000" b="1" kern="1200" dirty="0" err="1">
                <a:solidFill>
                  <a:schemeClr val="tx1"/>
                </a:solidFill>
                <a:latin typeface="+mj-lt"/>
                <a:ea typeface="+mj-ea"/>
                <a:cs typeface="+mj-cs"/>
              </a:rPr>
              <a:t>один</a:t>
            </a:r>
            <a:r>
              <a:rPr lang="en-US" sz="2000" b="1" kern="1200" dirty="0">
                <a:solidFill>
                  <a:schemeClr val="tx1"/>
                </a:solidFill>
                <a:latin typeface="+mj-lt"/>
                <a:ea typeface="+mj-ea"/>
                <a:cs typeface="+mj-cs"/>
              </a:rPr>
              <a:t> </a:t>
            </a:r>
            <a:r>
              <a:rPr lang="en-US" sz="2000" b="1" kern="1200" dirty="0" err="1">
                <a:solidFill>
                  <a:schemeClr val="tx1"/>
                </a:solidFill>
                <a:latin typeface="+mj-lt"/>
                <a:ea typeface="+mj-ea"/>
                <a:cs typeface="+mj-cs"/>
              </a:rPr>
              <a:t>философ</a:t>
            </a:r>
            <a:r>
              <a:rPr lang="en-US" sz="2000" b="1" kern="1200" dirty="0">
                <a:solidFill>
                  <a:schemeClr val="tx1"/>
                </a:solidFill>
                <a:latin typeface="+mj-lt"/>
                <a:ea typeface="+mj-ea"/>
                <a:cs typeface="+mj-cs"/>
              </a:rPr>
              <a:t>.</a:t>
            </a:r>
            <a:br>
              <a:rPr lang="en-US" sz="1400" b="1" kern="1200" dirty="0">
                <a:solidFill>
                  <a:schemeClr val="tx1"/>
                </a:solidFill>
                <a:latin typeface="+mj-lt"/>
                <a:ea typeface="+mj-ea"/>
                <a:cs typeface="+mj-cs"/>
              </a:rPr>
            </a:br>
            <a:endParaRPr lang="en-US" sz="1400" b="1" kern="1200" dirty="0">
              <a:solidFill>
                <a:schemeClr val="tx1"/>
              </a:solidFill>
              <a:latin typeface="+mj-lt"/>
              <a:ea typeface="+mj-ea"/>
              <a:cs typeface="+mj-cs"/>
            </a:endParaRPr>
          </a:p>
        </p:txBody>
      </p:sp>
      <p:pic>
        <p:nvPicPr>
          <p:cNvPr id="8194" name="Picture 2">
            <a:extLst>
              <a:ext uri="{FF2B5EF4-FFF2-40B4-BE49-F238E27FC236}">
                <a16:creationId xmlns:a16="http://schemas.microsoft.com/office/drawing/2014/main" id="{05F93F5C-0870-3D6B-304B-8C70ED3A4CEE}"/>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085737" y="643467"/>
            <a:ext cx="3983312" cy="55710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3045415"/>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11468</TotalTime>
  <Words>3624</Words>
  <Application>Microsoft Office PowerPoint</Application>
  <PresentationFormat>Широкоэкранный</PresentationFormat>
  <Paragraphs>138</Paragraphs>
  <Slides>48</Slides>
  <Notes>0</Notes>
  <HiddenSlides>0</HiddenSlides>
  <MMClips>0</MMClips>
  <ScaleCrop>false</ScaleCrop>
  <HeadingPairs>
    <vt:vector size="6" baseType="variant">
      <vt:variant>
        <vt:lpstr>Использованные шрифты</vt:lpstr>
      </vt:variant>
      <vt:variant>
        <vt:i4>9</vt:i4>
      </vt:variant>
      <vt:variant>
        <vt:lpstr>Тема</vt:lpstr>
      </vt:variant>
      <vt:variant>
        <vt:i4>1</vt:i4>
      </vt:variant>
      <vt:variant>
        <vt:lpstr>Заголовки слайдов</vt:lpstr>
      </vt:variant>
      <vt:variant>
        <vt:i4>48</vt:i4>
      </vt:variant>
    </vt:vector>
  </HeadingPairs>
  <TitlesOfParts>
    <vt:vector size="58" baseType="lpstr">
      <vt:lpstr>Arial</vt:lpstr>
      <vt:lpstr>Calibri</vt:lpstr>
      <vt:lpstr>Calibri Light</vt:lpstr>
      <vt:lpstr>Georgia</vt:lpstr>
      <vt:lpstr>Noto Serif</vt:lpstr>
      <vt:lpstr>REG</vt:lpstr>
      <vt:lpstr>Times New Roman</vt:lpstr>
      <vt:lpstr>Times New Roman Cyr</vt:lpstr>
      <vt:lpstr>YS Text</vt:lpstr>
      <vt:lpstr>Тема Office</vt:lpstr>
      <vt:lpstr>«Пробудить внимание к духовной жизни» (К.Д. Ушинский)  как главная задача преподавания словесности</vt:lpstr>
      <vt:lpstr>Если наш воспитанник знает много, но интересуется пустыми интересами, если он ведет себя отлично, но в нем не пробуждено живое внимание к нравственному и прекрасному — вы не достигли цели воспитания. Воспитание призвано оказывать влияние на нравственность общества, возвышать дух над телом, выдвигать вперед духовные потребности  (К.Д. Ушинский).  </vt:lpstr>
      <vt:lpstr>Преподаватель словесности сражается за </vt:lpstr>
      <vt:lpstr>Презентация PowerPoint</vt:lpstr>
      <vt:lpstr>«Воины! Вот пришел час, который решит судьбу Отечества. И так не должны вы помышлять, что сражаетесь за Петра, но за государство, Петру врученное, за род свой, за отечество, за православную нашу веру и церковь. Не должна вас также смущать слава неприятеля, будто бы непобедимого, которой ложь вы сами своими победами над ним неоднократно доказывали. Имейте в сражении пред очами вашими правду и Бога, поборающего по вас. А о Петре ведайте, что ему жизнь его не дорога, только бы жила Россия в блаженстве и славе, для благосостояния вашего».</vt:lpstr>
      <vt:lpstr>Душа должна быть не только воспитана, но и защищена</vt:lpstr>
      <vt:lpstr>Огромную роль в воспитании играет название пороков и добродетелей настоящими их именами</vt:lpstr>
      <vt:lpstr>Огромную роль в воспитании играет название пороков и добродетелей настоящими их именами</vt:lpstr>
      <vt:lpstr>В.А. Пономаренко, С.А. Айвазян.  Смысл авиации 5-го поколения (М., 2016). </vt:lpstr>
      <vt:lpstr>В.А. Пономаренко, С.А. Айвазян. «Смысл авиации 5-го поколения» (М,, 2016). </vt:lpstr>
      <vt:lpstr>Честное слово - частотность употребления в НКРЯ (1682 – 2022 г.)</vt:lpstr>
      <vt:lpstr>Утрачивающиеся модели поведения</vt:lpstr>
      <vt:lpstr>К.Д. Ушинский о труде, в том числе научном</vt:lpstr>
      <vt:lpstr>А. Блок, «Дневники»</vt:lpstr>
      <vt:lpstr>Поэзия укрепляет, возвышает и защищает душу: нужно вернуть в школу для заучивания наизусть такие произведения, как «Сын артиллериста» К. Симонова</vt:lpstr>
      <vt:lpstr>Поэзия укрепляет, возвышает и защищает душу: нужно  открывать для молодежи произведения современных поэтов, выполняющие эту функцию</vt:lpstr>
      <vt:lpstr>Презентация PowerPoint</vt:lpstr>
      <vt:lpstr>Радей о благе человечества, И пусть девизом станет вновь: «Усердие к делам Отечества И к пользе оного любовь». </vt:lpstr>
      <vt:lpstr>ЖИЗНЬ (Русский ассоциативный словарь, 1998) </vt:lpstr>
      <vt:lpstr>ЖИЗНЬ (Русский ассоциативный словарь по Европейской части, 2008 - 2011) </vt:lpstr>
      <vt:lpstr>В чем смысл жизни человека?  В сохранении «чуда» жизни человечества</vt:lpstr>
      <vt:lpstr>Митрополит Антоний Сурожский</vt:lpstr>
      <vt:lpstr>М.М. Голубков  «Зачем нужна русская литература?»</vt:lpstr>
      <vt:lpstr>Наши ученики должны увидеть, что мы окружены текстами, трактующими жизнь и смысл жизни, и что задумываться об этом - естественно</vt:lpstr>
      <vt:lpstr>Вместе с учениками задуматься: что значит «наслаждаться» и какую роль играет стремление к наслаждению в жизни человека?</vt:lpstr>
      <vt:lpstr>Ощущениям счастья и наслаждения К.Д. Ушинский посвятил пространные размышления в своей «Педагогической антропологии»</vt:lpstr>
      <vt:lpstr>Преподаватель словесности сражается за </vt:lpstr>
      <vt:lpstr>Великие русские люди</vt:lpstr>
      <vt:lpstr>Информационного агрессора надо знать в лицо</vt:lpstr>
      <vt:lpstr> Нельзя непосредственно ответить информационному агрессору, атакующему через книги и кино образы великих русских людей, но можно противостоять ему на расстоянии </vt:lpstr>
      <vt:lpstr>Начало ЖЗЛ «Гагарин». Л. Данилкин</vt:lpstr>
      <vt:lpstr>Презентация PowerPoint</vt:lpstr>
      <vt:lpstr>Презентация PowerPoint</vt:lpstr>
      <vt:lpstr>Презентация PowerPoint</vt:lpstr>
      <vt:lpstr>Кто, кроме нас, филологов, отвечает за название пороков и добродетелей «прямыми и настоящими их именами»?</vt:lpstr>
      <vt:lpstr>Работа со словом = работа с человеком</vt:lpstr>
      <vt:lpstr> Рецепты от «обострения лукавства»: от мысли к действию</vt:lpstr>
      <vt:lpstr>На наше место может прийти и психолог</vt:lpstr>
      <vt:lpstr>«Издание переработано в соответствии с особенностями современных подростков и требованиями ФГОС» (7 – 8 класс)</vt:lpstr>
      <vt:lpstr>Уроки психологии. 7 – 8 класс.</vt:lpstr>
      <vt:lpstr>«Сценарии групповых психологических занятий с учащимися 7 – 8 классов, основная цель которых – помочь осознать свои особенности, научиться решать проблемы, обрести уверенность в собственных силах, преодолеть подростковый кризис».</vt:lpstr>
      <vt:lpstr>И.М.  Первушина, О.Е.  Хухлаев, О.В.  Хухлаева.   «Тропинка к своему Я. Как сохранить психологическое здоровье дошкольников» </vt:lpstr>
      <vt:lpstr>Занятие 5. Кто такой хозяин своих чувств? </vt:lpstr>
      <vt:lpstr>Занятие 9. Можно ли обидеться на маму? </vt:lpstr>
      <vt:lpstr>Занятие 10. Ты обиду не держи, поскорее расскажи </vt:lpstr>
      <vt:lpstr>«Стоп, кулак!». </vt:lpstr>
      <vt:lpstr>Глава XXIV. Виды душевных чувствований:  умственно-сердечное чувство отсутствия деятельности </vt:lpstr>
      <vt:lpstr>Все, что видали, все, что испытали, все, что перечувствовали и передумали эти бесчисленные поколения предков, передается легко и без труда ребенку, только что открывающему глаза на мир Божий, и дитя, выучившись родному языку, вступает уже в жизнь с необъятными силами. Не условным звукам только учится ребенок, изучая родной язык, но пьет духовную жизнь и силу из родимой груди родного слова. Оно объясняет ему природу, как не мог бы объяснить ее ни один естествоиспытатель, оно знакомит его с характером окружающих его людей, с обществом, среди которого он живет, с его историей и его стремлениями, как не мог бы познакомить ни один историк; оно вводит его в народные верования, в народную поэзию, как не мог бы ввести ни один эстетик; оно, наконец, дает такие логические понятия и философские воззрения, которых, конечно, не мог бы сообщить ребенку ни один философ. </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«Пробудить внимание к духовной жизни» (К.Д. Ушинский) как главная задача преподавания словесности</dc:title>
  <dc:creator>Marina Sidorova</dc:creator>
  <cp:lastModifiedBy>Marina Sidorova</cp:lastModifiedBy>
  <cp:revision>70</cp:revision>
  <dcterms:created xsi:type="dcterms:W3CDTF">2023-11-03T10:12:20Z</dcterms:created>
  <dcterms:modified xsi:type="dcterms:W3CDTF">2023-12-22T21:09:26Z</dcterms:modified>
</cp:coreProperties>
</file>